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ink/ink1.xml" ContentType="application/inkml+xml"/>
  <Override PartName="/ppt/ink/ink2.xml" ContentType="application/inkml+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ink/ink14.xml" ContentType="application/inkml+xml"/>
  <Override PartName="/ppt/ink/ink15.xml" ContentType="application/inkml+xml"/>
  <Override PartName="/ppt/notesSlides/notesSlide21.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tags/tag68.xml" ContentType="application/vnd.openxmlformats-officedocument.presentationml.tags+xml"/>
  <Override PartName="/ppt/tags/tag69.xml" ContentType="application/vnd.openxmlformats-officedocument.presentationml.tags+xml"/>
  <Override PartName="/ppt/notesSlides/notesSlide22.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tags/tag70.xml" ContentType="application/vnd.openxmlformats-officedocument.presentationml.tags+xml"/>
  <Override PartName="/ppt/tags/tag71.xml" ContentType="application/vnd.openxmlformats-officedocument.presentationml.tags+xml"/>
  <Override PartName="/ppt/notesSlides/notesSlide23.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1.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2.xml" ContentType="application/vnd.openxmlformats-officedocument.presentationml.notesSlide+xml"/>
  <Override PartName="/ppt/ink/ink77.xml" ContentType="application/inkml+xml"/>
  <Override PartName="/ppt/ink/ink78.xml" ContentType="application/inkml+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34.xml" ContentType="application/vnd.openxmlformats-officedocument.presentationml.notesSlide+xml"/>
  <Override PartName="/ppt/ink/ink79.xml" ContentType="application/inkml+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5.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6.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3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9.xml" ContentType="application/vnd.openxmlformats-officedocument.presentationml.notesSlide+xml"/>
  <Override PartName="/ppt/ink/ink80.xml" ContentType="application/inkml+xml"/>
  <Override PartName="/ppt/notesSlides/notesSlide40.xml" ContentType="application/vnd.openxmlformats-officedocument.presentationml.notesSlide+xml"/>
  <Override PartName="/ppt/tags/tag120.xml" ContentType="application/vnd.openxmlformats-officedocument.presentationml.tags+xml"/>
  <Override PartName="/ppt/notesSlides/notesSlide41.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42.xml" ContentType="application/vnd.openxmlformats-officedocument.presentationml.notesSlide+xml"/>
  <Override PartName="/ppt/tags/tag143.xml" ContentType="application/vnd.openxmlformats-officedocument.presentationml.tags+xml"/>
  <Override PartName="/ppt/notesSlides/notesSlide43.xml" ContentType="application/vnd.openxmlformats-officedocument.presentationml.notesSlide+xml"/>
  <Override PartName="/ppt/tags/tag144.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45.xml" ContentType="application/vnd.openxmlformats-officedocument.presentationml.tags+xml"/>
  <Override PartName="/ppt/notesSlides/notesSlide46.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4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48.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sldIdLst>
    <p:sldId id="256" r:id="rId2"/>
    <p:sldId id="296" r:id="rId3"/>
    <p:sldId id="270" r:id="rId4"/>
    <p:sldId id="260" r:id="rId5"/>
    <p:sldId id="265" r:id="rId6"/>
    <p:sldId id="258" r:id="rId7"/>
    <p:sldId id="291" r:id="rId8"/>
    <p:sldId id="263" r:id="rId9"/>
    <p:sldId id="264" r:id="rId10"/>
    <p:sldId id="269" r:id="rId11"/>
    <p:sldId id="257" r:id="rId12"/>
    <p:sldId id="262" r:id="rId13"/>
    <p:sldId id="259" r:id="rId14"/>
    <p:sldId id="273" r:id="rId15"/>
    <p:sldId id="267" r:id="rId16"/>
    <p:sldId id="271" r:id="rId17"/>
    <p:sldId id="272" r:id="rId18"/>
    <p:sldId id="313" r:id="rId19"/>
    <p:sldId id="274" r:id="rId20"/>
    <p:sldId id="275" r:id="rId21"/>
    <p:sldId id="307" r:id="rId22"/>
    <p:sldId id="306" r:id="rId23"/>
    <p:sldId id="276" r:id="rId24"/>
    <p:sldId id="305" r:id="rId25"/>
    <p:sldId id="277" r:id="rId26"/>
    <p:sldId id="278" r:id="rId27"/>
    <p:sldId id="279" r:id="rId28"/>
    <p:sldId id="281" r:id="rId29"/>
    <p:sldId id="280" r:id="rId30"/>
    <p:sldId id="283" r:id="rId31"/>
    <p:sldId id="284" r:id="rId32"/>
    <p:sldId id="285" r:id="rId33"/>
    <p:sldId id="297" r:id="rId34"/>
    <p:sldId id="288" r:id="rId35"/>
    <p:sldId id="311" r:id="rId36"/>
    <p:sldId id="312" r:id="rId37"/>
    <p:sldId id="308" r:id="rId38"/>
    <p:sldId id="309" r:id="rId39"/>
    <p:sldId id="290" r:id="rId40"/>
    <p:sldId id="292" r:id="rId41"/>
    <p:sldId id="293" r:id="rId42"/>
    <p:sldId id="310" r:id="rId43"/>
    <p:sldId id="294" r:id="rId44"/>
    <p:sldId id="295" r:id="rId45"/>
    <p:sldId id="303" r:id="rId46"/>
    <p:sldId id="314" r:id="rId47"/>
    <p:sldId id="286" r:id="rId48"/>
    <p:sldId id="287" r:id="rId49"/>
    <p:sldId id="289" r:id="rId50"/>
    <p:sldId id="299" r:id="rId51"/>
    <p:sldId id="300" r:id="rId52"/>
    <p:sldId id="301" r:id="rId53"/>
    <p:sldId id="30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847913-5493-4AC6-AAFE-A324F85C4B9D}">
          <p14:sldIdLst>
            <p14:sldId id="256"/>
          </p14:sldIdLst>
        </p14:section>
        <p14:section name="Summary Section" id="{9BF43168-A7E1-45B8-A455-6BDD072C7463}">
          <p14:sldIdLst>
            <p14:sldId id="296"/>
          </p14:sldIdLst>
        </p14:section>
        <p14:section name="Acknowledgement" id="{786AFFF6-1D02-4851-BCD1-98962F489EFA}">
          <p14:sldIdLst>
            <p14:sldId id="270"/>
            <p14:sldId id="260"/>
          </p14:sldIdLst>
        </p14:section>
        <p14:section name="Motivation" id="{379E2A59-E437-4ABE-A3CF-C53DBC23C0F1}">
          <p14:sldIdLst>
            <p14:sldId id="265"/>
            <p14:sldId id="258"/>
            <p14:sldId id="291"/>
            <p14:sldId id="263"/>
            <p14:sldId id="264"/>
          </p14:sldIdLst>
        </p14:section>
        <p14:section name="Problem statement" id="{79DDF4AD-03BC-4233-8B6E-B6551820F672}">
          <p14:sldIdLst>
            <p14:sldId id="269"/>
            <p14:sldId id="257"/>
            <p14:sldId id="262"/>
            <p14:sldId id="259"/>
            <p14:sldId id="273"/>
          </p14:sldIdLst>
        </p14:section>
        <p14:section name="Prior Art" id="{71A2098F-BE51-458E-8B03-ED047526B3C4}">
          <p14:sldIdLst>
            <p14:sldId id="267"/>
            <p14:sldId id="271"/>
            <p14:sldId id="272"/>
            <p14:sldId id="313"/>
            <p14:sldId id="274"/>
            <p14:sldId id="275"/>
            <p14:sldId id="307"/>
            <p14:sldId id="306"/>
            <p14:sldId id="276"/>
            <p14:sldId id="305"/>
            <p14:sldId id="277"/>
            <p14:sldId id="278"/>
            <p14:sldId id="279"/>
            <p14:sldId id="281"/>
          </p14:sldIdLst>
        </p14:section>
        <p14:section name="Contribution" id="{589A7DFD-C5C4-47EB-9EFF-9A30DD7AD7F9}">
          <p14:sldIdLst>
            <p14:sldId id="280"/>
            <p14:sldId id="283"/>
            <p14:sldId id="284"/>
            <p14:sldId id="285"/>
            <p14:sldId id="297"/>
            <p14:sldId id="288"/>
            <p14:sldId id="311"/>
            <p14:sldId id="312"/>
            <p14:sldId id="308"/>
            <p14:sldId id="309"/>
            <p14:sldId id="290"/>
          </p14:sldIdLst>
        </p14:section>
        <p14:section name="Closing" id="{23FCF282-47BE-4EE5-B4AB-C78670E7957F}">
          <p14:sldIdLst>
            <p14:sldId id="292"/>
            <p14:sldId id="293"/>
            <p14:sldId id="310"/>
            <p14:sldId id="294"/>
            <p14:sldId id="295"/>
          </p14:sldIdLst>
        </p14:section>
        <p14:section name="QnA" id="{685D6E64-B131-4D19-94F1-2F13144DB630}">
          <p14:sldIdLst>
            <p14:sldId id="303"/>
            <p14:sldId id="314"/>
            <p14:sldId id="286"/>
            <p14:sldId id="287"/>
            <p14:sldId id="289"/>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70C0"/>
    <a:srgbClr val="000000"/>
    <a:srgbClr val="9A252B"/>
    <a:srgbClr val="89181E"/>
    <a:srgbClr val="F5D369"/>
    <a:srgbClr val="A23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98" autoAdjust="0"/>
    <p:restoredTop sz="94660" autoAdjust="0"/>
  </p:normalViewPr>
  <p:slideViewPr>
    <p:cSldViewPr snapToGrid="0">
      <p:cViewPr>
        <p:scale>
          <a:sx n="67" d="100"/>
          <a:sy n="67" d="100"/>
        </p:scale>
        <p:origin x="522" y="47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8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7T10:42:55.676"/>
    </inkml:context>
    <inkml:brush xml:id="br0">
      <inkml:brushProperty name="width" value="0.1" units="cm"/>
      <inkml:brushProperty name="height" value="0.1" units="cm"/>
      <inkml:brushProperty name="color" value="#E71225"/>
    </inkml:brush>
  </inkml:definitions>
  <inkml:trace contextRef="#ctx0" brushRef="#br0">2905 323 9296 0 0,'0'0'208'0'0,"-2"-1"33"0"0,-1-2-55 0 0,0 0-47 0 0,0 0-39 0 0,-1 0-35 0 0,-5-3-13 0 0,-4-3-107 0 0,6 5 40 0 0,1-1 43 0 0,2 2 27 0 0,0 0 36 0 0,0 1 20 0 0,1-1 35 0 0,0 0 40 0 0,-1 0 44 0 0,-5-4 175 0 0,-1-1-56 0 0,-5-2 92 0 0,-1 0-64 0 0,-9-6 173 0 0,9 4-144 0 0,-8-1-198 0 0,12 6-144 0 0,-1 0-40 0 0,-20-14 8 0 0,-7 0 150 0 0,-2 1-182 0 0,10 5 39 0 0,16 8-11 0 0,1 1 1 0 0,0 1-1 0 0,-1 1 1 0 0,-8-2-29 0 0,-34-4 153 0 0,31 5-33 0 0,-1 1 54 0 0,0 1 0 0 0,-3 1-174 0 0,-100 4 462 0 0,41 0-144 0 0,46-1 103 0 0,-21 5-421 0 0,-44 8 327 0 0,53-6-213 0 0,1-2-49 0 0,-16 5 207 0 0,-24 7-272 0 0,24-4 144 0 0,-13 5 22 0 0,14-2-92 0 0,-88 19 162 0 0,13-2-104 0 0,73-15-94 0 0,0 3 0 0 0,-30 16-38 0 0,55-21-12 0 0,9-1 12 0 0,0 2-1 0 0,-8 7 1 0 0,-16 7 19 0 0,-38 24 235 0 0,73-41-215 0 0,1-1-51 0 0,3 0-67 0 0,1 1 0 0 0,-18 14 79 0 0,-38 38-46 0 0,39-32 55 0 0,14-12-9 0 0,0 2 0 0 0,2 1 0 0 0,1 1 0 0 0,1 1 0 0 0,1 1 0 0 0,1 1 0 0 0,-10 24 0 0 0,24-44-1 0 0,1 0 0 0 0,0 0 0 0 0,0 0-1 0 0,2 0 1 0 0,-1 0 0 0 0,1 1-1 0 0,0-1 1 0 0,1 4 1 0 0,1-4-13 0 0,-1 1-1 0 0,2 0 1 0 0,0 0 0 0 0,0-1-1 0 0,1 1 1 0 0,0 0 0 0 0,1-1-1 0 0,0 1 14 0 0,-1-6-10 0 0,-1 2-1 0 0,2 0 1 0 0,-1 0-1 0 0,1 0 0 0 0,0 0 0 0 0,0-1 1 0 0,1 1-1 0 0,0-1 0 0 0,0 0 1 0 0,0 0-1 0 0,1 0 0 0 0,3 2 11 0 0,12 9-34 0 0,0 0 1 0 0,2-2-1 0 0,0-1 0 0 0,1 0 0 0 0,0-2 0 0 0,16 6 34 0 0,33 13 0 0 0,-8-10-49 0 0,28 10 18 0 0,-30-9-17 0 0,19 7 48 0 0,217 78 0 0 0,-150-68 0 0 0,-69-19 0 0 0,-37-10-30 0 0,0 0 33 0 0,0-2 33 0 0,1 0 34 0 0,0 0 35 0 0,0-1 34 0 0,0 0 35 0 0,1 0 36 0 0,19 0-141 0 0,58-1-69 0 0,-79-5 67 0 0,-1 1 50 0 0,13 0 9 0 0,1-1-51 0 0,10-1-33 0 0,34-1-25 0 0,27 0 49 0 0,173-10 20 0 0,-269 10-87 0 0,21-4 48 0 0,68-13-35 0 0,-65 9 36 0 0,131-25-38 0 0,28-7-10 0 0,-67 11 0 0 0,-63 17 0 0 0,26-5 0 0 0,3-3 0 0 0,-40 9 0 0 0,4-5 0 0 0,-51 11-2 0 0,36-10 16 0 0,1-4-14 0 0,-4-4 40 0 0,-44 17-16 0 0,-1 0 0 0 0,0-2 0 0 0,0 0-24 0 0,-8 5 14 0 0,1 0 0 0 0,-1-1 0 0 0,0 0 0 0 0,-1 0 0 0 0,1-1 0 0 0,-1 1 0 0 0,0-1-1 0 0,0 0 1 0 0,-1 0 0 0 0,0 0-14 0 0,5-13 77 0 0,0 1 1 0 0,3-17-78 0 0,-10 32 6 0 0,18-60 115 0 0,-6 22-89 0 0,-1 8-51 0 0,-1-1-56 0 0,-5 8-26 0 0,-4 7 62 0 0,-1 4 41 0 0,-1 0 43 0 0,0 5-28 0 0,-1 0 1 0 0,0 0 0 0 0,-1 0-1 0 0,1 0 1 0 0,-2 0 0 0 0,0 0-1 0 0,0 0 1 0 0,-4-7-18 0 0,1 6 13 0 0,0 0 1 0 0,0 1 0 0 0,-1 0-1 0 0,0 0 1 0 0,0 1-1 0 0,-1 0 1 0 0,-1 0 0 0 0,1 1-1 0 0,-2 0 1 0 0,1 1-1 0 0,-5-3-13 0 0,-19-11 0 0 0,-14-10 11 0 0,23 13-13 0 0,-1 0 71 0 0,-59-35 353 0 0,47 32-298 0 0,-18-12-112 0 0,0-3 102 0 0,-75-49 193 0 0,41 34-36 0 0,47 30-98 0 0,-17-3-173 0 0,-8-5 67 0 0,25 11-65 0 0,-38-19 60 0 0,48 21-62 0 0,15 9 0 0 0,1-2 0 0 0,-10-6 0 0 0,-5-5 0 0 0,16 11 0 0 0,1 0 0 0 0,-6-7 0 0 0,11 9-243 0 0,-1 0 92 0 0,1-1 78 0 0,0 1 66 0 0,-1 0 51 0 0,1 0 40 0 0,-37-23 458 0 0,32 21-450 0 0,0 0-97 0 0,5 4-59 0 0,0 0-54 0 0,1 0-62 0 0,-1 0-70 0 0,-1 0-102 0 0,1 0-98 0 0,-1 0-107 0 0,1 0-115 0 0,-1 0-125 0 0,5 3 349 0 0,0 0-35 0 0,1-1-36 0 0,-1 1-37 0 0,0 0-38 0 0,0 0-39 0 0,-1-1-575 0 0,0 0-33 0 0,-12-5-2599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42.518"/>
    </inkml:context>
    <inkml:brush xml:id="br0">
      <inkml:brushProperty name="width" value="0.05" units="cm"/>
      <inkml:brushProperty name="height" value="0.05" units="cm"/>
      <inkml:brushProperty name="color" value="#66CC00"/>
    </inkml:brush>
  </inkml:definitions>
  <inkml:trace contextRef="#ctx0" brushRef="#br0">26 2 15520 0 0,'0'0'397'0'0,"-1"0"-58"0"0,1-1-57 0 0,-1 1-51 0 0,1 0-46 0 0,-1 0-43 0 0,0 0-39 0 0,0 0-34 0 0,-1 0-16 0 0,0 0-72 0 0,-3 1-234 0 0,4-1 209 0 0,1 0 62 0 0,-2 0-136 0 0,0 0-33 0 0,-1 0-68 0 0,0 0-36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8.322"/>
    </inkml:context>
    <inkml:brush xml:id="br0">
      <inkml:brushProperty name="width" value="0.05" units="cm"/>
      <inkml:brushProperty name="height" value="0.05" units="cm"/>
      <inkml:brushProperty name="color" value="#66CC00"/>
    </inkml:brush>
  </inkml:definitions>
  <inkml:trace contextRef="#ctx0" brushRef="#br0">20 181 12896 0 0,'0'0'297'0'0,"0"0"39"0"0,0 0 16 0 0,0 0-148 0 0,0 0-97 0 0,-1 5 795 0 0,1-1-548 0 0,-1 0-26 0 0,1-1-99 0 0,0-1-175 0 0,-4 29 958 0 0,4-20-705 0 0,-1 0-40 0 0,1 2-11 0 0,1 1-112 0 0,1-8-122 0 0,-1 0-40 0 0,1 0-41 0 0,0 0-46 0 0,-2-6-141 0 0,0 0-342 0 0,0 0 77 0 0,0 0 68 0 0,0 0 54 0 0,1 0-259 0 0,0 0-288 0 0,-1 0 500 0 0,0 0-76 0 0,1 0-100 0 0,0 0-1496 0 0,1-1-1196 0 0</inkml:trace>
  <inkml:trace contextRef="#ctx0" brushRef="#br0" timeOffset="272.375">4 134 10824 0 0,'-3'-8'696'0'0,"3"6"-297"0"0,1 2-179 0 0,1 1-29 0 0,-1-1-141 0 0,0 1-36 0 0,1 0-42 0 0,-1 0-44 0 0,1 1-51 0 0,-1-1-54 0 0,1 1-180 0 0,0-1 129 0 0,-1 0-35 0 0,-1-1-8 0 0,1 0-41 0 0,-1 1-418 0 0,1 0-289 0 0,1 0-667 0 0</inkml:trace>
  <inkml:trace contextRef="#ctx0" brushRef="#br0" timeOffset="665.21">146 203 8864 0 0,'1'0'234'0'0,"-1"0"-63"0"0,1 1-52 0 0,-1 0-46 0 0,2 1-25 0 0,4 3-103 0 0,-4-3 88 0 0,-1-1 65 0 0,0 0 1 0 0,0 0 37 0 0,-1-1 42 0 0,1 0 46 0 0,0 2 413 0 0,1 1-45 0 0,-1-1-44 0 0,1 1-39 0 0,-1 0-37 0 0,0 1-34 0 0,0 2 346 0 0,0 3 25 0 0,0-1-109 0 0,-1 0-130 0 0,-2 6 707 0 0,2-13-1106 0 0,0-1-62 0 0,0 0-21 0 0,0 0-7 0 0,0 0-3 0 0,0 0-6 0 0,6-4 116 0 0,-1-4-87 0 0,3-15-17 0 0,-5 16-36 0 0,4-10 57 0 0,3-2-97 0 0,4 4-95 0 0,-13 15 76 0 0,0-1 0 0 0,0 1 0 0 0,0-1-1 0 0,0 1 1 0 0,0-1 0 0 0,0 1 0 0 0,0 0 0 0 0,0-1 0 0 0,0 1 0 0 0,0 0 0 0 0,0 0 0 0 0,0 0-1 0 0,0 0 1 0 0,0 0 0 0 0,0 0 0 0 0,1 0 11 0 0,8 4-32 0 0,-5 4 44 0 0,0 14 84 0 0,-3-5-27 0 0,3-9-62 0 0,-5-8-5 0 0,0 0 0 0 0,0 0 0 0 0,1 0 0 0 0,-1 1 0 0 0,0-1 0 0 0,0 0 0 0 0,1 0 0 0 0,-1 0 0 0 0,0 0 0 0 0,1 0 0 0 0,-1 1 0 0 0,0-1 0 0 0,1 0 0 0 0,-1 0 0 0 0,0 0 0 0 0,0 0 0 0 0,1 0 0 0 0,-1 0 0 0 0,0 0 0 0 0,1 0 0 0 0,-1 0 0 0 0,0 0 0 0 0,1-1-2 0 0,7-3 13 0 0,8-12-23 0 0,-13 12 14 0 0,2-1-112 0 0,1-1 104 0 0,-1 0 76 0 0,0 1 58 0 0,2-2 83 0 0,3-3 181 0 0,9-2 270 0 0,-12 9-490 0 0,0 2-45 0 0,3 2 81 0 0,-2 4-63 0 0,-1 2-50 0 0,-2 3-39 0 0,-1 4-27 0 0,2 18-14 0 0,-5-21 13 0 0,0-9-175 0 0,-1-1 46 0 0,0 0 39 0 0,0 0 32 0 0,1 2 55 0 0,0 3 170 0 0,-1-3-207 0 0,1-2-68 0 0,-1 1-81 0 0,0 0-97 0 0,1 0-117 0 0,-1-1 26 0 0,0 0-75 0 0,1 0-82 0 0,-1 1-88 0 0,0-1-94 0 0,0 0-101 0 0,1 0-108 0 0,-1 1-113 0 0,0-1-203 0 0,1 1-32 0 0,0 2-2603 0 0</inkml:trace>
  <inkml:trace contextRef="#ctx0" brushRef="#br0" timeOffset="901.964">532 211 13560 0 0,'0'0'306'0'0,"0"0"46"0"0,1 0-65 0 0,-1 0-74 0 0,1 0-62 0 0,0 1-52 0 0,0 0-18 0 0,3 1-82 0 0,-1 4 567 0 0,-1 0-47 0 0,-1 1-45 0 0,0 1-43 0 0,-1 0-39 0 0,0 0-38 0 0,-1 8 256 0 0,0-7-280 0 0,1-1-43 0 0,0-1-47 0 0,0 0-36 0 0,0 6 106 0 0,0 0-111 0 0,0 0-89 0 0,0 3-68 0 0,1 29-129 0 0,0-26 105 0 0,-1-17-139 0 0,0 1 45 0 0,0 6-40 0 0,0-5 5 0 0,0-1 11 0 0,0-1-42 0 0,0 1-128 0 0,0 0-114 0 0,0-1-38 0 0,1 1-108 0 0,-1-1-119 0 0,0 0 275 0 0,1-1-35 0 0,0 5-1246 0 0</inkml:trace>
  <inkml:trace contextRef="#ctx0" brushRef="#br0" timeOffset="1191.744">545 189 12600 0 0,'-1'-5'139'0'0,"2"0"41"0"0,3-1 281 0 0,1 3-19 0 0,7 2 291 0 0,3 4 162 0 0,-5-1-347 0 0,-3 0-155 0 0,-2 0-81 0 0,1 1-23 0 0,1 0-48 0 0,0 0-45 0 0,0 1-39 0 0,8 4 60 0 0,-1 1-97 0 0,-9-6-94 0 0,-1 1-1 0 0,1-1 1 0 0,-1 1 0 0 0,0 0 0 0 0,0 0 0 0 0,3 5-26 0 0,1 7 141 0 0,-7-5-13 0 0,-1-9-104 0 0,-1-1 0 0 0,1 0-1 0 0,-1 1 1 0 0,0-1 0 0 0,1 0-1 0 0,-1 0 1 0 0,0 1 0 0 0,0-1-1 0 0,0 0 1 0 0,0 0 0 0 0,0 0-1 0 0,0 0 1 0 0,-1 0 0 0 0,1 0-1 0 0,0 0 1 0 0,0-1-1 0 0,-2 1-23 0 0,-7 5 89 0 0,-1-2-76 0 0,0-1-104 0 0,7-1-2 0 0,-1-1-36 0 0,2 0-27 0 0,1 0 11 0 0,-4 0-81 0 0,3 0 66 0 0,0-1-88 0 0,2 0 73 0 0,0 0-43 0 0,-1 1-79 0 0,1-1-67 0 0,-1 0-72 0 0,1 0-82 0 0,0 0-89 0 0,-1 0-95 0 0,1 1-104 0 0,0-1-112 0 0,-3 0-1195 0 0,0 0-1192 0 0</inkml:trace>
  <inkml:trace contextRef="#ctx0" brushRef="#br0" timeOffset="1571.837">835 180 12152 0 0,'0'0'273'0'0,"0"0"40"0"0,0 0 22 0 0,0 0-140 0 0,0 0-94 0 0,0 0-73 0 0,-1 1 47 0 0,-2 2 186 0 0,-1 1 60 0 0,-2 3 490 0 0,1 0-181 0 0,1 1-75 0 0,1 1-72 0 0,0 0-65 0 0,1 0-62 0 0,1 0-55 0 0,1 0-51 0 0,1 0-46 0 0,2 4 38 0 0,3-1-84 0 0,6-1-51 0 0,-10-10-101 0 0,0 0 0 0 0,1 1 1 0 0,-1-1-1 0 0,0 0 0 0 0,1-1 0 0 0,-1 1 1 0 0,1 0-1 0 0,-1-1 0 0 0,1 1 0 0 0,0-1-6 0 0,-1 0 22 0 0,0 0-1 0 0,1 0 0 0 0,-1 0 0 0 0,0 0 0 0 0,1 0 0 0 0,-1-1 0 0 0,0 1 1 0 0,0-1-1 0 0,1 1 0 0 0,-1-1 0 0 0,0 0 0 0 0,0 0 0 0 0,0 0 1 0 0,0 0-1 0 0,0 0 0 0 0,0-1 0 0 0,0 1 0 0 0,0-1-21 0 0,1 0 26 0 0,-1-1 0 0 0,1 0 0 0 0,-1 1 0 0 0,0-1 0 0 0,0 0 0 0 0,0-1-1 0 0,0 1 1 0 0,0 0 0 0 0,-1 0 0 0 0,1-1 0 0 0,-1 0-26 0 0,1 0 23 0 0,-1 0 0 0 0,0 1 0 0 0,0-1-1 0 0,0 0 1 0 0,-1 0 0 0 0,1 0 0 0 0,-1 0 0 0 0,0 0 0 0 0,0 1-1 0 0,0-1 1 0 0,-1 0 0 0 0,0 0 0 0 0,1 0 0 0 0,-1 0 0 0 0,0 1-1 0 0,-1-1 1 0 0,1 0 0 0 0,-1 1 0 0 0,0-1 0 0 0,1 1 0 0 0,-1 0-1 0 0,-1-1-22 0 0,1 1-5 0 0,-1 1-1 0 0,1 0 1 0 0,-1 0-1 0 0,1 0 1 0 0,-1 1-1 0 0,-2-2 6 0 0,-3-1-55 0 0,-1 2-50 0 0,-2 0-121 0 0,6 3 63 0 0,0 0-37 0 0,0 1-43 0 0,1 1-47 0 0,0 0-50 0 0,0 2-54 0 0,4-5 271 0 0,-1 1 37 0 0,0 1-144 0 0,1-1 98 0 0,0 0-89 0 0,-1 0-9 0 0,1 0-74 0 0,0-1-86 0 0,0 1-98 0 0,0-1 94 0 0,0 1-55 0 0,0-1-48 0 0,0 1-43 0 0,1-1-156 0 0,-1 1-42 0 0,0-1-188 0 0,0 1-508 0 0</inkml:trace>
  <inkml:trace contextRef="#ctx0" brushRef="#br0" timeOffset="1976.938">1085 137 10208 0 0,'0'0'206'0'0,"0"0"-44"0"0,0-1-40 0 0,-1 1-32 0 0,0-1 14 0 0,-3-2 7 0 0,3 2-44 0 0,0 1 45 0 0,-18 4 877 0 0,15-3-724 0 0,0 1 1 0 0,0 0 0 0 0,0 0-1 0 0,1 0 1 0 0,-1 0 0 0 0,-2 2-266 0 0,-7 8 763 0 0,4 1-75 0 0,6-3-291 0 0,2 0-61 0 0,1-9-324 0 0,0 1 0 0 0,1 0 0 0 0,-1-1 0 0 0,1 1 0 0 0,-1-1 0 0 0,1 1 0 0 0,0-1 0 0 0,0 1 0 0 0,0-1 0 0 0,-1 0 0 0 0,1 1 0 0 0,1-1 0 0 0,-1 0 0 0 0,0 0 0 0 0,0 1 0 0 0,0-1 0 0 0,1 0 1 0 0,-1 0-1 0 0,0-1 0 0 0,1 1 0 0 0,-1 0 0 0 0,1 0 0 0 0,-1-1 0 0 0,1 1 0 0 0,1 0-12 0 0,20 7 224 0 0,-12-6-61 0 0,-2 0 48 0 0,-8-2-188 0 0,11 2 132 0 0,9 2-31 0 0,4-1 30 0 0,-19-1-3 0 0,-7-1 97 0 0,-47 6 0 0 0,27-2-176 0 0,-2 1-70 0 0,12-2-46 0 0,0-1-36 0 0,11-3-79 0 0,0 1 51 0 0,-1-1 46 0 0,1 0 37 0 0,0 0 57 0 0,-1 0 193 0 0,1 0-193 0 0,0 0-52 0 0,-1 0-99 0 0,1 1 11 0 0,0-1-37 0 0,0 0-57 0 0,0 0-54 0 0,0 0-58 0 0,0 0-63 0 0,0 0-68 0 0,0 0-74 0 0,0 0-79 0 0,0 0-83 0 0,0 0 296 0 0,0 0-43 0 0,0 0-40 0 0,0 0-34 0 0,0 0-139 0 0,0 0-35 0 0,0 0-1468 0 0</inkml:trace>
  <inkml:trace contextRef="#ctx0" brushRef="#br0" timeOffset="2336.962">1289 103 9168 0 0,'-1'-4'653'0'0,"-3"2"-121"0"0,-1 2-103 0 0,-1 2-86 0 0,0 1-119 0 0,1 0-35 0 0,-9 5 255 0 0,11-7-298 0 0,-4 4 239 0 0,1 0 37 0 0,3-2-177 0 0,0-1 1 0 0,1 1-1 0 0,-1 0 0 0 0,1 0 1 0 0,0 0-1 0 0,-1 2-245 0 0,-2 5 592 0 0,4-3-273 0 0,0-1-35 0 0,1 0-42 0 0,2 0-50 0 0,0 0-57 0 0,2 0-67 0 0,2-1-72 0 0,1 0-81 0 0,1-1 324 0 0,2 1-43 0 0,10 3 90 0 0,5 1-81 0 0,12-2-26 0 0,-40-7 32 0 0,-1 0-38 0 0,-5 2 73 0 0,-5 1-82 0 0,-7 3-63 0 0,8-2-36 0 0,11-4-233 0 0,-1 1 49 0 0,1-1 45 0 0,0 1 39 0 0,0-1 37 0 0,-1 1 40 0 0,0 0 48 0 0,-2 0 94 0 0,0 0 53 0 0,1 0-120 0 0,1 0-70 0 0,0-1-64 0 0,0 1-60 0 0,0 0-67 0 0,1-1-77 0 0,-1 1-87 0 0,1 0-22 0 0,0-1-74 0 0,0 1-79 0 0,-1 0-86 0 0,1-1-90 0 0,0 1-97 0 0,0 0-102 0 0,0 0-109 0 0,0-1-1168 0 0,0 1-1211 0 0</inkml:trace>
  <inkml:trace contextRef="#ctx0" brushRef="#br0" timeOffset="2590.179">1414 156 9872 0 0,'6'-2'413'0'0,"0"3"36"0"0,-5-1-358 0 0,0 1 0 0 0,0 0 1 0 0,0-1-1 0 0,0 1 1 0 0,-1 0-1 0 0,1-1 0 0 0,0 1 1 0 0,0 0-1 0 0,0 0 0 0 0,-1 0 1 0 0,1 0-1 0 0,-1 0 0 0 0,1 0 1 0 0,0 0-1 0 0,-1 0 1 0 0,1 0-92 0 0,4 12 885 0 0,-3-3-325 0 0,0-2-124 0 0,0 0-39 0 0,-1 0-1 0 0,1-2-76 0 0,1 8 255 0 0,-1-3-220 0 0,1-2-59 0 0,-3-9-712 0 0,1 0 40 0 0,-1 0-279 0 0,1 0-1180 0 0,0 0 1384 0 0,-1 0-61 0 0,0 0 318 0 0,0 0-1803 0 0,1 0-1143 0 0</inkml:trace>
  <inkml:trace contextRef="#ctx0" brushRef="#br0" timeOffset="2759.707">1386 53 15288 0 0,'0'0'348'0'0,"0"0"143"0"0,-1 1-55 0 0,1-1-76 0 0,0 1-100 0 0,-1-1-152 0 0,1 1-61 0 0,0-1-67 0 0,0 1-75 0 0,2 2 58 0 0,2 2 49 0 0,-2-4-33 0 0,-1 0-32 0 0,1 1-62 0 0,0-1-75 0 0,0 0-92 0 0,0 0-111 0 0,0 0-37 0 0,0 0-102 0 0,-2-1 157 0 0,1 1-55 0 0,-1-1-50 0 0,1 0-42 0 0,-1 0-153 0 0,1 1-43 0 0,0-1-185 0 0,0 0-496 0 0</inkml:trace>
  <inkml:trace contextRef="#ctx0" brushRef="#br0" timeOffset="3194.557">1558 70 13200 0 0,'0'0'388'0'0,"0"0"-144"0"0,0 0-111 0 0,0 1-27 0 0,1 1-55 0 0,4 12-53 0 0,-3-6 12 0 0,0 1 92 0 0,-1 0 79 0 0,1 0 66 0 0,-1 0 46 0 0,1 0 38 0 0,1 19 861 0 0,-2-15-706 0 0,0-1-57 0 0,0 1-102 0 0,-1-5-197 0 0,1-1-57 0 0,-1 1-64 0 0,0-1-73 0 0,0 0 80 0 0,0-4 79 0 0,2-3 225 0 0,-1-5-81 0 0,0 0-122 0 0,0 1-66 0 0,0-1-57 0 0,2-11 237 0 0,-2 12-162 0 0,1 1 0 0 0,-1-1 0 0 0,1 1 0 0 0,-1 0-1 0 0,1 0 1 0 0,0-1 0 0 0,0 1 0 0 0,0 0 0 0 0,2-1-69 0 0,6-4 182 0 0,1 4-52 0 0,2 5-74 0 0,3 5-94 0 0,-10-2 38 0 0,1 0-1 0 0,0 0 0 0 0,-1 1 0 0 0,0 0 1 0 0,0 0-1 0 0,-1 1 1 0 0,-2-3 6 0 0,-1 0-1 0 0,1 0 1 0 0,-1 0 0 0 0,0 0 0 0 0,0 0 0 0 0,0 2-7 0 0,-1-3 13 0 0,0 0 0 0 0,-1 0 0 0 0,1 0 0 0 0,0 0 0 0 0,-1 0-1 0 0,0 1 1 0 0,1-1 0 0 0,-1 0 0 0 0,0 0 0 0 0,0 0-1 0 0,-1 1-11 0 0,-1 4 219 0 0,-4-2-40 0 0,-3-2-36 0 0,0-2-33 0 0,-12-2 20 0 0,6-2-99 0 0,11 2-140 0 0,-1 0 95 0 0,1 0 62 0 0,-6-3 142 0 0,4 1-143 0 0,3 1-86 0 0,0 0-72 0 0,1-1-90 0 0,-1 1-108 0 0,2 0 109 0 0,0 1-34 0 0,0-1-35 0 0,0 0-38 0 0,0 1-40 0 0,1-1-43 0 0,-1 0-44 0 0,0 0-47 0 0,1 1 34 0 0,0 1-63 0 0,0-1-55 0 0,0 0-49 0 0,0 1-177 0 0,0-1-48 0 0,-1 0-214 0 0,1 0-579 0 0,0 1 1632 0 0</inkml:trace>
  <inkml:trace contextRef="#ctx0" brushRef="#br0" timeOffset="3477.082">1818 29 12408 0 0,'1'-3'230'0'0,"-1"1"-53"0"0,0 0-14 0 0,1-3 29 0 0,-1 1-3 0 0,0 2-25 0 0,0 0 14 0 0,1 0 49 0 0,-1 0 9 0 0,1 1 49 0 0,-1-1 57 0 0,1 1 64 0 0,-1 1 389 0 0,0 3-266 0 0,1 0-83 0 0,-1-1-75 0 0,0 1-69 0 0,1 2 39 0 0,-1-1-114 0 0,1 1-89 0 0,0-1-66 0 0,0 8-14 0 0,0-7-8 0 0,-1-1 26 0 0,1-1 49 0 0,0 14 83 0 0,2 8 221 0 0,-1-10-173 0 0,-1-4-121 0 0,0-3-56 0 0,-1 1-42 0 0,1-5-228 0 0,-1 0 62 0 0,0 0 54 0 0,0 0 50 0 0,1 3 72 0 0,0 1 87 0 0,1 15 525 0 0,-1-17-546 0 0,0-1-34 0 0,0 0-45 0 0,0 0-57 0 0,0 0-71 0 0,0 0-80 0 0,1-1-59 0 0,-1 1-82 0 0,0-1-90 0 0,0 0-98 0 0,1 1-106 0 0,-1-1-115 0 0,1 0-122 0 0,-1-3 375 0 0,0 1-35 0 0,-1-1 79 0 0,0-1-49 0 0,0 1-44 0 0,1-1-38 0 0,-1 0-155 0 0,0 1-38 0 0,0 0-1634 0 0</inkml:trace>
  <inkml:trace contextRef="#ctx0" brushRef="#br0" timeOffset="3925.054">1953 169 8840 0 0,'0'0'197'0'0,"0"0"24"0"0,0 0 19 0 0,0 1-29 0 0,0 0-142 0 0,0 0-14 0 0,0 1 504 0 0,0-1-54 0 0,0 1-49 0 0,1-1-47 0 0,-1 0-41 0 0,0 0-39 0 0,1 2 228 0 0,1-2-147 0 0,-1 0-66 0 0,7 1 605 0 0,-4-2-488 0 0,1-1-134 0 0,1 0-61 0 0,0-1-54 0 0,0 0-48 0 0,0-1-42 0 0,0 0-36 0 0,5-4 3 0 0,-9 6-87 0 0,-1 0 1 0 0,0 0-1 0 0,0 0 0 0 0,0 0 0 0 0,0 0 0 0 0,0 0 1 0 0,0 0-1 0 0,0 0 0 0 0,0 0 0 0 0,0-1 1 0 0,0 1-1 0 0,-1 0 0 0 0,1-1 0 0 0,0 1 1 0 0,-1-1-1 0 0,1 1 0 0 0,-1-1 0 0 0,0 1 0 0 0,1 0 1 0 0,-1-2-3 0 0,-1-5 44 0 0,-3 1 36 0 0,0 3-46 0 0,-2 2 39 0 0,-8 3 155 0 0,-12 10 351 0 0,18-4-369 0 0,0 1-44 0 0,5-4-105 0 0,-1 0 0 0 0,1 1 0 0 0,1 0 0 0 0,-1-1 1 0 0,1 1-1 0 0,0 0-61 0 0,-5 17 240 0 0,5-7-22 0 0,3-4 18 0 0,2-1 65 0 0,0-4 8 0 0,1-1-59 0 0,1-1-54 0 0,0 0-47 0 0,1-1-40 0 0,1-1-36 0 0,7 1-5 0 0,27-3-59 0 0,-34-1 33 0 0,0 1 37 0 0,-7 0-79 0 0,2 0-154 0 0,1-1 49 0 0,-1 1 43 0 0,0 0 36 0 0,3-1 64 0 0,7-2 201 0 0,-8 2-241 0 0,-1 0-76 0 0,0 0-88 0 0,1 1-107 0 0,-3-1 90 0 0,1 1-33 0 0,0-1-147 0 0,0 0-76 0 0,0 1-84 0 0,1-1-90 0 0,-1 1-96 0 0,0-1-104 0 0,0 1-110 0 0,0-1-116 0 0,3 0-1333 0 0,2-1-1341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7.302"/>
    </inkml:context>
    <inkml:brush xml:id="br0">
      <inkml:brushProperty name="width" value="0.05" units="cm"/>
      <inkml:brushProperty name="height" value="0.05" units="cm"/>
      <inkml:brushProperty name="color" value="#66CC00"/>
    </inkml:brush>
  </inkml:definitions>
  <inkml:trace contextRef="#ctx0" brushRef="#br0">113 69 10240 0 0,'-3'-2'51'0'0,"0"-1"70"0"0,0 1 60 0 0,0 1 53 0 0,-1-1 102 0 0,0 1 48 0 0,-6 0 903 0 0,3 2-540 0 0,3 1-314 0 0,1 0-133 0 0,-1 0-71 0 0,1 0-104 0 0,0 1-69 0 0,0-1-77 0 0,0 1-85 0 0,-23 26 399 0 0,11-5-135 0 0,13-20-136 0 0,0 0 0 0 0,1 1 0 0 0,-1-1-1 0 0,1 0 1 0 0,0 1 0 0 0,0 1-22 0 0,0-3 2 0 0,1 0 1 0 0,0-1 0 0 0,0 1-1 0 0,0-1 1 0 0,0 1-1 0 0,0 0 1 0 0,1-1 0 0 0,-1 1-1 0 0,1-1 1 0 0,0 1 0 0 0,0 0-3 0 0,-1-2-1 0 0,1 0 0 0 0,-1-1 1 0 0,0 1-1 0 0,1 0 1 0 0,-1-1-1 0 0,0 1 0 0 0,1-1 1 0 0,-1 1-1 0 0,1 0 1 0 0,-1-1-1 0 0,1 1 0 0 0,-1-1 1 0 0,1 1-1 0 0,-1-1 1 0 0,1 0-1 0 0,0 1 0 0 0,-1-1 1 0 0,1 1-1 0 0,0-1 1 0 0,-1 0-1 0 0,1 0 0 0 0,0 1 1 0 0,-1-1-1 0 0,1 0 0 0 0,0 0 1 0 0,0 0-1 0 0,0 0 1 0 0,0 0-3 0 0,1 0 0 0 0,0 0 0 0 0,-1-1 0 0 0,1 1 0 0 0,0-1 0 0 0,-1 1 0 0 0,1-1 0 0 0,-1 0 0 0 0,1 1 1 0 0,-1-1-1 0 0,1 0 0 0 0,-1 0 3 0 0,4-2-8 0 0,-1-1 1 0 0,0 1-1 0 0,0-1 1 0 0,0 0-1 0 0,-1 0 1 0 0,1 0 0 0 0,1-3 7 0 0,-2 1 21 0 0,0 0 41 0 0,1-6 156 0 0,-1 1 51 0 0,1-14 426 0 0,-2 11-414 0 0,-1 7-189 0 0,1 0-43 0 0,-1 3 244 0 0,0 2-43 0 0,0 1-39 0 0,0 0-37 0 0,2 4 79 0 0,-1 1-105 0 0,0 1-87 0 0,-1 1-36 0 0,3 7-29 0 0,-4-12 9 0 0,1 4-79 0 0,0 1 39 0 0,2 5 52 0 0,3 16 160 0 0,-4-19-186 0 0,1 1-88 0 0,-1-4-22 0 0,0 0-53 0 0,1-1-63 0 0,0 1-69 0 0,0-1-77 0 0,1 0-85 0 0,0 0-92 0 0,0 0-101 0 0,-1-2-193 0 0</inkml:trace>
  <inkml:trace contextRef="#ctx0" brushRef="#br0" timeOffset="286.695">225 66 10304 0 0,'1'-1'645'0'0,"0"1"-98"0"0,-1 1-90 0 0,1 1-79 0 0,0 0-71 0 0,0 1-60 0 0,0 0-51 0 0,-1 1-42 0 0,2 2 39 0 0,0 8 159 0 0,-1-11-205 0 0,-1 0 48 0 0,0-3-136 0 0,2 11 324 0 0,-1 5 89 0 0,1-1-7 0 0,-1-5-56 0 0,0-2 29 0 0,1-1 115 0 0,-1-7-299 0 0,2-2-79 0 0,0-1-63 0 0,1-2 95 0 0,-1 0-239 0 0,0-1 55 0 0,0 0 47 0 0,0 1 42 0 0,0-2 65 0 0,-1 0 37 0 0,6-15 526 0 0,-4 12-402 0 0,0-1-59 0 0,-1 4-144 0 0,-1 1-53 0 0,1 0-61 0 0,-1 1-51 0 0,1-1-55 0 0,0 1-64 0 0,1-1-133 0 0,0 0-119 0 0,-2 3 152 0 0,0 0-34 0 0,1 0-36 0 0,-1 0-37 0 0,1 0-39 0 0,-1 0-40 0 0,1 1-42 0 0,0-1-43 0 0,0 1-44 0 0,0-1-47 0 0,0 1-47 0 0,1 0-50 0 0,-2 0-1520 0 0,2 0-1262 0 0</inkml:trace>
  <inkml:trace contextRef="#ctx0" brushRef="#br0" timeOffset="656.512">409 64 7712 0 0,'0'0'174'0'0,"0"1"-52"0"0,2 3 277 0 0,-1-2-318 0 0,-1-1-49 0 0,3 3-1 0 0,0 0 60 0 0,1-1 51 0 0,0-1 47 0 0,1 0 88 0 0,0-1 46 0 0,2-1 108 0 0,4-1 265 0 0,-1-2 1 0 0,-3 0-264 0 0,-2 0-108 0 0,0 0-45 0 0,-2 0-89 0 0,1 0-45 0 0,-2 1-52 0 0,0-1-59 0 0,2-3-67 0 0,0 0 99 0 0,0-1 101 0 0,1-4 161 0 0,-3 6-175 0 0,-1-1-35 0 0,0-2-52 0 0,-2 2-124 0 0,0 3-19 0 0,0 0-38 0 0,-3 0 446 0 0,-5 6 314 0 0,-2 3 4 0 0,7-4-310 0 0,-8 10 104 0 0,0 3-82 0 0,0 3-68 0 0,4 1-51 0 0,6-16-211 0 0,1-1-1 0 0,0 1 1 0 0,0 0 0 0 0,0 0-1 0 0,1 0 1 0 0,-1 0 0 0 0,1 0-1 0 0,-1 0 1 0 0,1-1 0 0 0,0 1-1 0 0,0 0 1 0 0,1 0 0 0 0,-1 0-1 0 0,0 0 1 0 0,1 0 0 0 0,0 0-1 0 0,0 0 1 0 0,0 0 0 0 0,0 0-1 0 0,0-1 1 0 0,0 1 0 0 0,1 0-1 0 0,-1-1 1 0 0,1 1 0 0 0,0-1-32 0 0,1 1-186 0 0,0-1 66 0 0,-1 0 58 0 0,2 0 49 0 0,0 0 63 0 0,1 0 60 0 0,13 1 405 0 0,-10-3-354 0 0,-1 1-118 0 0,-3-1-66 0 0,-1-1-35 0 0,0 1-41 0 0,1 0-44 0 0,-1 0-50 0 0,1 0-54 0 0,-1-1-58 0 0,0 1-63 0 0,0 0-67 0 0,0-1-73 0 0,0 1-76 0 0,0 0-81 0 0,0-1-86 0 0,-1 1-91 0 0,5-1-1301 0 0,3 0-1231 0 0,-10 1 3353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4T14:48:27.4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7T21:28:46.164"/>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7T21:29:29.767"/>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definitions>
  <inkml:trace contextRef="#ctx0" brushRef="#br0">2223 114 0 0,'0'-36'0'0,"0"-42"0"0,0 1874 0 0,0 908 0 0,0-2466 0 0,0-215 0 0,0 14 0 0,0-26 0 0,0-1 0 0,0 37 0 0,0-38 0 0,0 72 0 0,0-41 0 0,0-5 0 0,0-5 0 0,0-21 0 0,0 22 0 0,0-35 0 0</inkml:trace>
  <inkml:trace contextRef="#ctx0" brushRef="#br0" timeOffset="16166.038">2295 5127 0 0,'-35'0'0'0,"33"0"0"0,13 0 0 0,5858 0 0 0,-5768 0 0 0,-56 0 0 0,-15 0 0 0,5 0 0 0,-9 0 0 0,5 0 0 0,-5 0 0 0,6 0 0 0,18 0 0 0,-40 0 0 0,21 0 0 0,-12 0 0 0,23 0 0 0,11 0 0 0,-50 0 0 0,-5 0 0 0,-8 0 0 0,-2 0 0 0</inkml:trace>
  <inkml:trace contextRef="#ctx1" brushRef="#br1">2282 1591 3512 0 0,'0'0'280'0'0,"0"0"0"0"0,0 0 0 0 0,0 0 65 0 0,0 0 274 0 0,-6 6 2202 0 0,4-5-2584 0 0,1 1 1 0 0,-1-1-1 0 0,1 0 0 0 0,-1 0 0 0 0,1 0 0 0 0,-1 0 1 0 0,0 0-1 0 0,0 0 0 0 0,1 0 0 0 0,-1 0 0 0 0,0-1 1 0 0,-2 1-238 0 0,-22 4 1320 0 0,-27-10-162 0 0,40-6-1002 0 0,10 9-83 0 0,0 0-1 0 0,1 0 1 0 0,-1 0-1 0 0,1 0 1 0 0,-1-1-1 0 0,1 1 0 0 0,0-1 1 0 0,0 0-1 0 0,0 1 1 0 0,1-1-1 0 0,-1 0 1 0 0,1 0-1 0 0,-1 0 1 0 0,1 0-1 0 0,0-1 1 0 0,0 1-1 0 0,0 0 1 0 0,1 0-1 0 0,-1-1 0 0 0,1 1 1 0 0,-1 0-1 0 0,1-1 1 0 0,1-1-73 0 0,-2-1 45 0 0,0-1 0 0 0,0 1 0 0 0,0-1 0 0 0,-3-5-45 0 0,1 0 231 0 0,0 5-91 0 0,3 7-149 0 0,-1-1 1 0 0,1 0 0 0 0,0 1 0 0 0,0-1 0 0 0,0 0 0 0 0,0 1 0 0 0,0-1-1 0 0,0 0 1 0 0,0 0 0 0 0,0 1 0 0 0,0-1 0 0 0,0 0 0 0 0,0 1 0 0 0,0-1 0 0 0,0 0-1 0 0,0 1 1 0 0,1-1 0 0 0,-1 1 0 0 0,0-1 0 0 0,1 0 0 0 0,-1 1 0 0 0,0-1-1 0 0,1 1 1 0 0,-1-1 0 0 0,1 1 0 0 0,-1-1 0 0 0,1 1 0 0 0,-1-1 0 0 0,1 1-1 0 0,-1-1 1 0 0,1 1 8 0 0,6-10 117 0 0,-7 4-47 0 0,2-2 56 0 0,13-5-118 0 0,-2 5-7 0 0,-9 5-5 0 0,6-1-9 0 0,-4 2-61 0 0,0 0 0 0 0,0 0 1 0 0,0 1-1 0 0,0 0 1 0 0,0 0-1 0 0,4 0 74 0 0,-7 1-4 0 0,0 0 1 0 0,0 0-1 0 0,0 0 0 0 0,0 0 1 0 0,0 0-1 0 0,0 1 1 0 0,0-1-1 0 0,0 1 0 0 0,0 0 1 0 0,0 0-1 0 0,0 0 0 0 0,-1 0 1 0 0,1 0-1 0 0,0 1 1 0 0,-1-1 3 0 0,2 2 2 0 0,-1-1 1 0 0,0 0 0 0 0,1 0 0 0 0,0 0 0 0 0,3 1-3 0 0,-7-3 8 0 0,1 1 0 0 0,-1-1 0 0 0,0 0 1 0 0,1 0-1 0 0,-1 0 0 0 0,0 1 0 0 0,1-1 0 0 0,-1 0 0 0 0,0 1 0 0 0,0-1 0 0 0,1 0 0 0 0,-1 1 0 0 0,0-1 0 0 0,0 0 1 0 0,0 1-1 0 0,0-1 0 0 0,1 0 0 0 0,-1 1 0 0 0,0-1 0 0 0,0 1-8 0 0,1 1 42 0 0,2 1 6 0 0,7 13 166 0 0,-7-11-212 0 0,-1 0 0 0 0,0 1 0 0 0,0-1 0 0 0,-1 0 0 0 0,0 1 1 0 0,0-1-1 0 0,0 1 0 0 0,0-1 0 0 0,-1 1 0 0 0,0-1 1 0 0,0 3-3 0 0,0 2 20 0 0,1-7-75 0 0,-1 1-1 0 0,0-1 1 0 0,0 0-1 0 0,0 0 1 0 0,0 1-1 0 0,0-1 1 0 0,-1 0-1 0 0,1 1 1 0 0,-1-1 55 0 0,0-2-2 0 0,1 0 1 0 0,-1 1 0 0 0,0-1-1 0 0,1 0 1 0 0,-1 0-1 0 0,0 0 1 0 0,0 0-1 0 0,0-1 1 0 0,0 1-1 0 0,0 0 1 0 0,0 0-1 0 0,0 0 1 0 0,0-1 0 0 0,0 1-1 0 0,0 0 1 0 0,0-1-1 0 0,0 1 2 0 0,-5 2 0 0 0,3-1 29 0 0,0 0 0 0 0,0-1 1 0 0,0 1-1 0 0,0 0 1 0 0,0-1-1 0 0,-1 0 1 0 0,1 1-1 0 0,0-1 1 0 0,-1-1-1 0 0,1 1 0 0 0,-1 0 1 0 0,1-1-1 0 0,-1 0 1 0 0,-1 0-30 0 0,-4 0 130 0 0,0-1 0 0 0,1 0 1 0 0,-1 0-1 0 0,1-1 1 0 0,-3-1-131 0 0,6 1 50 0 0,-1 0-1 0 0,1 0 1 0 0,0 0 0 0 0,1-1 0 0 0,-1 0 0 0 0,0 0 0 0 0,1 0 0 0 0,-5-4-50 0 0,9 6 12 0 0,-1-1 0 0 0,1 1 0 0 0,0-1-1 0 0,-1 1 1 0 0,1-1 0 0 0,0 1 0 0 0,0-1-1 0 0,0 1 1 0 0,0-1 0 0 0,0 1 0 0 0,0-1-1 0 0,0 1 1 0 0,1-1 0 0 0,-1 1-1 0 0,1-1-11 0 0,16-43 64 0 0,-14 40-58 0 0,-1-1 0 0 0,1 1 0 0 0,1-1 0 0 0,-1 1 0 0 0,1 0 0 0 0,3-4-6 0 0,12-15 28 0 0,-18 23-28 0 0,0 0 0 0 0,0-1 0 0 0,0 1 0 0 0,0 0 0 0 0,1 0 0 0 0,-1 0 0 0 0,0 0 0 0 0,1 0 0 0 0,-1 0 0 0 0,1 0 0 0 0,-1 0 0 0 0,1 0 0 0 0,1 0 0 0 0,-3 1 0 0 0,1 0 0 0 0,-1 0 0 0 0,1 0 0 0 0,-1 0 0 0 0,1 0 0 0 0,-1 0 0 0 0,0 0 0 0 0,1 0 0 0 0,-1-1 0 0 0,1 1 0 0 0,-1 0 0 0 0,1 0 0 0 0,-1 0 0 0 0,0-1 0 0 0,1 1 0 0 0,-1 0 0 0 0,1-1 0 0 0,-1 1 0 0 0,0 0 0 0 0,0-1 0 0 0,1 1 0 0 0,-1 0 0 0 0,0-1 0 0 0,1 1 0 0 0,-1-1 0 0 0,0 1 0 0 0,2-3 0 0 0,9 0 0 0 0,-9 2 12 0 0,-1 1-14 0 0,0-1-1 0 0,-1 1 0 0 0,1-1 0 0 0,0 1 1 0 0,0-1-1 0 0,0 1 0 0 0,0 0 1 0 0,0 0-1 0 0,0-1 0 0 0,0 1 1 0 0,0 0-1 0 0,0 0 0 0 0,-1 0 0 0 0,1 0 1 0 0,0 0-1 0 0,0 0 0 0 0,0 0 1 0 0,0 0-1 0 0,0 1 0 0 0,0-1 1 0 0,0 0-1 0 0,0 1 0 0 0,0-1 0 0 0,0 0 1 0 0,-1 1-1 0 0,1-1 0 0 0,0 1 1 0 0,0-1-1 0 0,0 1 0 0 0,-1 0 1 0 0,1 0 1 0 0,3 2 1 0 0,-1 0 0 0 0,0 1 0 0 0,0 0 0 0 0,0-1 0 0 0,0 1 0 0 0,-1 1 0 0 0,1-1 0 0 0,-1 0 0 0 0,0 0 0 0 0,-1 1 0 0 0,1-1 0 0 0,-1 1 0 0 0,0 0 0 0 0,0-1 0 0 0,0 1 0 0 0,0 1 0 0 0,-1 4-19 0 0,0 2-1 0 0,-1 1 0 0 0,0 0-1 0 0,-3 9 21 0 0,4-20 1 0 0,0-1-1 0 0,-1 1 0 0 0,1-1 1 0 0,0 1-1 0 0,-1-1 0 0 0,1 0 1 0 0,-1 1-1 0 0,0-1 0 0 0,1 0 1 0 0,-1 0-1 0 0,0 1 0 0 0,0-1 1 0 0,0 0-1 0 0,0 0 0 0 0,0 0 0 0 0,0 0 1 0 0,0 0-1 0 0,0 0 0 0 0,-4 4 5 0 0,3-3 3 0 0,0 0 0 0 0,-1-1-1 0 0,1 1 1 0 0,-1 0 0 0 0,1-1 0 0 0,-1 1 0 0 0,0-1-1 0 0,0 0 1 0 0,0 0 0 0 0,0 0 0 0 0,0 0-1 0 0,1 0 1 0 0,-2-1 0 0 0,1 1 0 0 0,-1-1-8 0 0,-1 0 9 0 0,-1 1 0 0 0,0-1 0 0 0,1-1 1 0 0,-1 1-1 0 0,0-1 0 0 0,1 0 0 0 0,-6-1-9 0 0,7 1 7 0 0,0-1 0 0 0,0 1 0 0 0,0-1 0 0 0,0 1-1 0 0,0-1 1 0 0,0 0 0 0 0,1-1 0 0 0,-1 1 0 0 0,1-1-1 0 0,-1 1 1 0 0,-2-4-7 0 0,-1-1 27 0 0,1 0 0 0 0,0-1 0 0 0,1 0 0 0 0,-3-3-27 0 0,6 7 5 0 0,0 1 1 0 0,1-1 0 0 0,-1-1 0 0 0,1 1-1 0 0,0 0 1 0 0,0 0 0 0 0,0 0 0 0 0,1-1-1 0 0,-1 1 1 0 0,1 0 0 0 0,0-1-6 0 0,0 1 0 0 0,1-1 1 0 0,-1 0 0 0 0,1 1-1 0 0,1-1 1 0 0,-1 1-1 0 0,0 0 1 0 0,1-1 0 0 0,0 1-1 0 0,0 0 1 0 0,0 0-1 0 0,1 0 1 0 0,-1 0-1 0 0,1 0 1 0 0,0 1 0 0 0,0-1-1 0 0,0 1 1 0 0,0 0-1 0 0,3-2 0 0 0,7-5 29 0 0,-7 9 20 0 0,-2 2 76 0 0,0-1-134 0 0,-1 0 0 0 0,1 0 0 0 0,0 1 1 0 0,-1 0-1 0 0,1 0 0 0 0,-1 0 0 0 0,1 0 0 0 0,-1 1 0 0 0,1-1 0 0 0,-1 1 0 0 0,0 0 1 0 0,0 0-1 0 0,0 0 0 0 0,0 0 0 0 0,2 3 9 0 0,5 4-37 0 0,-1 0-1 0 0,-1 1 1 0 0,0 1-1 0 0,0 0 38 0 0,-3-3 0 0 0,0 1 0 0 0,-1 0 0 0 0,-1 0 0 0 0,1 0 0 0 0,-2 1 0 0 0,1-1 0 0 0,-1 1 0 0 0,0 3 0 0 0,-2-11 0 0 0,1 0 0 0 0,-1 1 0 0 0,0-1 0 0 0,0 0 0 0 0,0 0 0 0 0,0 1 0 0 0,0-1 0 0 0,-1 0 0 0 0,1 1 0 0 0,-1-1 0 0 0,1 0 0 0 0,-1 0 0 0 0,0 0 0 0 0,0 0 0 0 0,0 1 0 0 0,0-1 0 0 0,0 0 0 0 0,-1 1 0 0 0,-2 1 0 0 0,0 1 0 0 0,0-1 0 0 0,-1 0 0 0 0,1 0 0 0 0,-1 0 0 0 0,-3 1 0 0 0,7-4 5 0 0,0 0 0 0 0,-1-1-1 0 0,1 1 1 0 0,0 0 0 0 0,0-1-1 0 0,-1 1 1 0 0,1-1 0 0 0,0 1-1 0 0,-1-1 1 0 0,1 0 0 0 0,-1 1-5 0 0,-1-1 17 0 0,0 0 0 0 0,1 1 1 0 0,-1 0-1 0 0,1 0 1 0 0,-1 0-1 0 0,1 0 1 0 0,-1 0-1 0 0,1 0 0 0 0,-1 1-17 0 0,2-2-3 0 0,0 1 0 0 0,1-1 0 0 0,-1 0 0 0 0,0 0 0 0 0,1 0 0 0 0,-1 0 0 0 0,0 0-1 0 0,1-1 1 0 0,-1 1 0 0 0,0 0 0 0 0,1 0 0 0 0,-1 0 0 0 0,0 0 0 0 0,1-1 0 0 0,-1 1 0 0 0,1 0-1 0 0,-1-1 4 0 0,-2 0-12 0 0,-5-1 9 0 0,0 0-1 0 0,-1-1 1 0 0,1 0-1 0 0,-6-4 4 0 0,9 5 9 0 0,1 0 0 0 0,0 0 0 0 0,0-1-1 0 0,0 0 1 0 0,0 0 0 0 0,1 0-1 0 0,-1 0 1 0 0,1 0 0 0 0,0-1-1 0 0,0 1-8 0 0,0-1 26 0 0,1 1-1 0 0,-1-1 0 0 0,1 1 1 0 0,0-1-1 0 0,0 0 0 0 0,1 0 1 0 0,-1 0-1 0 0,1 0 0 0 0,0 0 1 0 0,0 0-1 0 0,0 0 0 0 0,1 0 1 0 0,-1 0-1 0 0,1-3-25 0 0,-1-13 36 0 0,1 17-69 0 0,-1-1 1 0 0,1 1-1 0 0,0 0 1 0 0,0-1 0 0 0,0 1-1 0 0,1 0 1 0 0,-1-1 0 0 0,1 1-1 0 0,0 0 1 0 0,-1 0-1 0 0,2-1 1 0 0,-1 1 0 0 0,0 0-1 0 0,1 0 1 0 0,-1 0-1 0 0,1 0 33 0 0,0 0-1 0 0,1 0 0 0 0,-1 1 0 0 0,0-1 0 0 0,1 1-1 0 0,-1 0 1 0 0,1 0 0 0 0,0 0 0 0 0,0 0 0 0 0,-1 0 0 0 0,1 1-1 0 0,1-1 1 0 0,-1 1 0 0 0,0 0 0 0 0,0 0 0 0 0,0 0-1 0 0,1 0 1 0 0,-1 0 0 0 0,0 1 0 0 0,1-1 1 0 0,20-5-2 0 0,-17 5 48 0 0,-1 0 0 0 0,0 1 0 0 0,0-1 0 0 0,0 1 0 0 0,1 1 0 0 0,-1-1-1 0 0,0 1 1 0 0,0 0 0 0 0,0 0 0 0 0,0 1 0 0 0,3 0-46 0 0,-6-1-1 0 0,2 1 1 0 0,0 1 0 0 0,0-1 0 0 0,0 1 0 0 0,-1 0 0 0 0,1 0 0 0 0,-1 1 0 0 0,1-1 0 0 0,-1 1 0 0 0,0 0 0 0 0,-1 0 0 0 0,1 1 0 0 0,0 0 0 0 0,-2-2-32 0 0,0 1 0 0 0,0 0 0 0 0,-1 0 0 0 0,1 0-1 0 0,-1 0 1 0 0,0 0 0 0 0,0 0 0 0 0,0 1 0 0 0,-1-1-1 0 0,1 0 1 0 0,-1 1 32 0 0,0-2-6 0 0,0 0 0 0 0,0 0 0 0 0,0 0-1 0 0,-1 0 1 0 0,1 0 0 0 0,-1 0-1 0 0,0 0 1 0 0,1 0 0 0 0,-1 0 0 0 0,-1 0-1 0 0,1 0 1 0 0,0 0 0 0 0,-1 0 0 0 0,1-1-1 0 0,-3 3 7 0 0,0 0 0 0 0,0-1 0 0 0,0 0 0 0 0,0 0 0 0 0,-1 0 0 0 0,1 0 0 0 0,-1-1 0 0 0,0 1 0 0 0,0-1 0 0 0,-4 1 0 0 0,-17 7 0 0 0,21-9-4 0 0,-1 0 0 0 0,1-1 0 0 0,-1 0-1 0 0,0 0 1 0 0,0 0 0 0 0,0-1 0 0 0,1 0-1 0 0,-1 0 1 0 0,0-1 0 0 0,0 1 0 0 0,1-1-1 0 0,-1 0 1 0 0,-4-2 4 0 0,6 2 15 0 0,0-1-1 0 0,0 1 1 0 0,0-1 0 0 0,0 0-1 0 0,0 0 1 0 0,0 0 0 0 0,1-1-1 0 0,-1 1 1 0 0,1-1-1 0 0,0 0 1 0 0,0 0 0 0 0,0 0-1 0 0,0 0 1 0 0,0 0 0 0 0,1-1-1 0 0,-1 1 1 0 0,1-1-1 0 0,-2-3-14 0 0,3 4 3 0 0,0 0 0 0 0,0 0-1 0 0,0 0 1 0 0,0-1-1 0 0,0 1 1 0 0,1 0-1 0 0,0 0 1 0 0,0 0-1 0 0,0-1 1 0 0,0 1-1 0 0,0 0 1 0 0,0 0-1 0 0,1-1 1 0 0,0 1 0 0 0,-1 0-1 0 0,1 0 1 0 0,0 0-1 0 0,1 0 1 0 0,-1 0-1 0 0,1 0 1 0 0,0-2-3 0 0,1 0-27 0 0,1 0 0 0 0,-1 0 0 0 0,1 0 0 0 0,-1 0 1 0 0,1 1-1 0 0,1-1 0 0 0,-1 1 0 0 0,1 0 0 0 0,0 0 0 0 0,0 1 1 0 0,1-2 26 0 0,5-1-6 0 0,-1 1 0 0 0,1-1 0 0 0,0 2-1 0 0,0 0 1 0 0,6-2 6 0 0,-13 5 5 0 0,0 1 0 0 0,1-1 0 0 0,-1 1 0 0 0,1-1 0 0 0,-1 1 0 0 0,1 1-1 0 0,-1-1 1 0 0,1 1 0 0 0,-1-1 0 0 0,1 1 0 0 0,-1 1 0 0 0,0-1 0 0 0,0 1-1 0 0,1-1 1 0 0,-1 1 0 0 0,0 0 0 0 0,0 0 0 0 0,-1 1 0 0 0,1-1-1 0 0,0 1 1 0 0,-1 0 0 0 0,0 0 0 0 0,0 0 0 0 0,1 1 0 0 0,-2-1 0 0 0,1 1-1 0 0,0-1 1 0 0,-1 1 0 0 0,0 0 0 0 0,0 0 0 0 0,0 0 0 0 0,0 0-1 0 0,1 5-4 0 0,-1-3 27 0 0,0 1 0 0 0,-1-1 0 0 0,0 1-1 0 0,0 0 1 0 0,0 5-27 0 0,-1-9 5 0 0,0 0-1 0 0,-1-1 1 0 0,1 1-1 0 0,0 0 1 0 0,-1-1-1 0 0,0 1 1 0 0,0 0-1 0 0,0-1 0 0 0,0 1 1 0 0,0-1-1 0 0,0 0 1 0 0,-1 1-1 0 0,1-1 1 0 0,-1 0-1 0 0,1 0 1 0 0,-2 1-5 0 0,-10 15-145 0 0,11-15 170 0 0,1-1 1 0 0,-1 1-1 0 0,0-1 1 0 0,0 0-1 0 0,0 1 1 0 0,0-1-1 0 0,0 0 1 0 0,-1 0-1 0 0,1 0 1 0 0,0 0-1 0 0,-1-1 1 0 0,0 1-1 0 0,0-1-25 0 0,0 1-6 0 0,-1-1 0 0 0,0 1 0 0 0,0-1 0 0 0,0 0 0 0 0,0-1 0 0 0,0 1 0 0 0,0-1-1 0 0,0 0 1 0 0,0 0 0 0 0,0 0 0 0 0,0 0 0 0 0,0-1 0 0 0,0 1 0 0 0,0-1-1 0 0,0 0 1 0 0,0 0 0 0 0,0-1 0 0 0,1 1 0 0 0,-1-1 0 0 0,-1 0 6 0 0,-6-4-152 0 0,8 5 127 0 0,1-1 1 0 0,-1 1-1 0 0,0-1 1 0 0,1 0-1 0 0,-1 1 1 0 0,1-1-1 0 0,0 0 1 0 0,0 0-1 0 0,-1-1 1 0 0,1 1-1 0 0,1 0 25 0 0,-11-11-4 0 0,9 11 27 0 0,1 0 0 0 0,0 0 0 0 0,0-1 0 0 0,0 1 0 0 0,0-1 0 0 0,0 1 0 0 0,0-1 0 0 0,1 0-1 0 0,-1 0 1 0 0,1 1 0 0 0,0-1 0 0 0,-1 0 0 0 0,1 0 0 0 0,1 0 0 0 0,-1-1 0 0 0,0 1 0 0 0,1 0-1 0 0,0-1-22 0 0,-1-3 34 0 0,2 0-1 0 0,-1 0 0 0 0,1 0 1 0 0,0 1-1 0 0,0-1 0 0 0,1-2-33 0 0,-1 6-32 0 0,1 0-1 0 0,-1-1 0 0 0,1 1 1 0 0,0 0-1 0 0,0 0 1 0 0,0 1-1 0 0,0-1 0 0 0,0 0 1 0 0,0 1-1 0 0,1-1 1 0 0,-1 1-1 0 0,1 0 0 0 0,0-1 33 0 0,3 0-26 0 0,0 0-1 0 0,0 0 0 0 0,0 1 0 0 0,0 0 0 0 0,0 0 0 0 0,5-1 27 0 0,-1 0 8 0 0,-5 2 47 0 0,-4 0-31 0 0,0 0 0 0 0,1 1-1 0 0,-1 0 1 0 0,1-1-1 0 0,-1 1 1 0 0,1 0 0 0 0,-1 0-1 0 0,1-1 1 0 0,-1 1 0 0 0,1 0-1 0 0,-1 1 1 0 0,1-1 0 0 0,-1 0-1 0 0,1 0 1 0 0,-1 1-1 0 0,0-1 1 0 0,1 0 0 0 0,-1 1-1 0 0,1 0 1 0 0,-1-1 0 0 0,0 1-1 0 0,1 0 1 0 0,-1 0 0 0 0,0 0-1 0 0,0-1 1 0 0,0 1-1 0 0,0 1-23 0 0,8 3-28 0 0,-6-2 3 0 0,1 0 0 0 0,0 0 0 0 0,-1 0 0 0 0,0 0 0 0 0,0 1 0 0 0,0-1 0 0 0,0 1 0 0 0,2 3 25 0 0,-3-3 0 0 0,0-1 0 0 0,-1 0 0 0 0,1 1 0 0 0,-1-1 0 0 0,1 1 0 0 0,-1-1 0 0 0,0 1 0 0 0,-1 0 0 0 0,1-1 0 0 0,-1 1 0 0 0,1 0 0 0 0,-1 3 0 0 0,0-7 0 0 0,0 1 0 0 0,0 0 0 0 0,0-1 0 0 0,0 1 0 0 0,0 0 0 0 0,0 0 0 0 0,0-1 0 0 0,0 1 0 0 0,0 0 0 0 0,0 0 0 0 0,0-1 0 0 0,0 1 0 0 0,-1 0 0 0 0,1-1 0 0 0,0 1 0 0 0,0 0 0 0 0,-1-1 0 0 0,1 1 0 0 0,0 0 0 0 0,-1-1 0 0 0,1 1 0 0 0,-1-1 0 0 0,1 1 0 0 0,-1-1 0 0 0,1 1 0 0 0,-1-1 0 0 0,-1 2 0 0 0,1 0 4 0 0,-1 0-1 0 0,0-1 1 0 0,1 1-1 0 0,-1 0 0 0 0,0-1 1 0 0,0 1-1 0 0,0-1 1 0 0,0 0-1 0 0,0 0 0 0 0,0 0 1 0 0,0 0-1 0 0,-2 1-3 0 0,-30 8 33 0 0,21-7-43 0 0,8-2 22 0 0,0-1 0 0 0,0 1 0 0 0,0-1 0 0 0,0 0 0 0 0,0 0 0 0 0,0 0 0 0 0,0 0 0 0 0,0-1 0 0 0,0 0 0 0 0,0 0 0 0 0,0-1 0 0 0,0 1 0 0 0,0-1 0 0 0,1 0 0 0 0,-1-1 0 0 0,1 1 0 0 0,-1-1 0 0 0,1 1 0 0 0,0-1 0 0 0,-4-4-12 0 0,-23-12 0 0 0,31 19 0 0 0,0 0 0 0 0,0 0 0 0 0,-1 0 0 0 0,1-1 0 0 0,0 1 0 0 0,0 0 0 0 0,0 0 0 0 0,-1 0 0 0 0,1-1 0 0 0,0 1 0 0 0,0 0 0 0 0,0 0 0 0 0,0-1 0 0 0,0 1 0 0 0,-1 0 0 0 0,1 0 0 0 0,0-1 0 0 0,0 1 0 0 0,0 0 0 0 0,0 0 0 0 0,0-1 0 0 0,0 1 0 0 0,0 0 0 0 0,0-1 0 0 0,0 1 0 0 0,0 0 0 0 0,0 0 0 0 0,0-1 0 0 0,0 1 0 0 0,0 0 0 0 0,0 0 0 0 0,0-1 0 0 0,0 1 0 0 0,1 0 0 0 0,-1-1 0 0 0,0 1 0 0 0,0 0 0 0 0,0 0 0 0 0,0 0 0 0 0,0-1 0 0 0,1 1 0 0 0,-1 0 0 0 0,0 0 0 0 0,0 0 0 0 0,1-1 0 0 0,-1 1 0 0 0,0 0 0 0 0,0 0 0 0 0,0 0 0 0 0,1 0 0 0 0,-1 0 0 0 0,0-1 0 0 0,0 1 0 0 0,1 0 0 0 0,-1 0 0 0 0,0 0 0 0 0,1 0 0 0 0,-1 0 0 0 0,1-1 0 0 0,9-7-344 0 0,-1-1-1 0 0,2 1 1 0 0,-1 1-1 0 0,1 0 1 0 0,1 0 344 0 0,0 1-5941 0 0</inkml:trace>
  <inkml:trace contextRef="#ctx1" brushRef="#br1" timeOffset="2319.792">5349 5186 2880 0 0,'-9'0'127'0'0,"8"0"-127"0"0,0 1 1 0 0,1-1-1 0 0,-1 0 1 0 0,0 0 0 0 0,0 0-1 0 0,1 0 1 0 0,-1 0 0 0 0,0 0-1 0 0,1 0 1 0 0,-1 0-1 0 0,0-1 1 0 0,1 1 0 0 0,-1 0-1 0 0,0 0 1 0 0,1 0 0 0 0,-1-1-1 0 0,1 1 1 0 0,-1 0-1 0 0,0-1 1 0 0,1 1 0 0 0,-1-1-1 0 0,1 1 1 0 0,-1-1-1 0 0,1 1 1 0 0,-1-1 0 0 0,1 1-1 0 0,-1-1 0 0 0,-4-4 169 0 0,0 2 2014 0 0,1 0-1468 0 0,-1 0 1 0 0,1 1 0 0 0,0-2 0 0 0,0 1 0 0 0,-2-3-716 0 0,5 5 48 0 0,0 0 0 0 0,0 1 0 0 0,0-1 0 0 0,1 0 0 0 0,-1 0 0 0 0,1 0 0 0 0,-1 0 1 0 0,1 0-1 0 0,-1 0 0 0 0,1-1 0 0 0,-1 1 0 0 0,1 0 0 0 0,0 0 0 0 0,0 0 0 0 0,-1 0 1 0 0,1 0-1 0 0,0-1 0 0 0,0 1 0 0 0,0 0 0 0 0,0 0 0 0 0,1 0 0 0 0,-1 0 0 0 0,0-1 1 0 0,0 1-1 0 0,1 0 0 0 0,-1 0 0 0 0,0 0 0 0 0,1-1-48 0 0,2-4 269 0 0,1-1-1 0 0,-1 1 1 0 0,1 0-1 0 0,0 0 1 0 0,1 0 0 0 0,0 1-1 0 0,-1-1 1 0 0,2 1-1 0 0,3-3-268 0 0,47-35 1098 0 0,-36 26-642 0 0,-18 15-395 0 0,0-1 1 0 0,0 1-1 0 0,1 0 0 0 0,-1 0 0 0 0,1 0 1 0 0,0 1-1 0 0,-1-1 0 0 0,1 1 1 0 0,0-1-1 0 0,0 1 0 0 0,0 0 1 0 0,1 0-62 0 0,1 0 65 0 0,0 0 1 0 0,0 0-1 0 0,0 1 1 0 0,-1-1-1 0 0,1 1 1 0 0,0 1-1 0 0,0-1 1 0 0,0 1-1 0 0,0-1 1 0 0,-1 1 0 0 0,1 1-1 0 0,0-1-65 0 0,5 3 19 0 0,0 0-1 0 0,-1 0 1 0 0,0 1 0 0 0,0 0 0 0 0,2 2-19 0 0,-1 1 0 0 0,-9-6 0 0 0,0-1 1 0 0,0 1-1 0 0,0 0 1 0 0,0 0-1 0 0,0-1 1 0 0,0 1 0 0 0,0 0-1 0 0,0 1 0 0 0,-1-1-15 0 0,1 0 0 0 0,0 0 0 0 0,-1 0 0 0 0,1 0 0 0 0,0-1 0 0 0,0 1 0 0 0,0 0 0 0 0,1-1 0 0 0,-1 1 0 0 0,0-1 0 0 0,1 1 0 0 0,0 0 15 0 0,-1-1-7 0 0,0 0 0 0 0,0 0 0 0 0,0 0 0 0 0,0 0 0 0 0,0 0 1 0 0,0 1-1 0 0,0-1 0 0 0,0 0 0 0 0,-1 0 0 0 0,1 1 0 0 0,0-1 0 0 0,0 1 7 0 0,0 3 1 0 0,0 0-1 0 0,0 0 1 0 0,-1 0-1 0 0,1 0 0 0 0,-1 0 1 0 0,0 2-1 0 0,-1-4 10 0 0,1 0 0 0 0,-1 0 1 0 0,1 0-1 0 0,-1 0 0 0 0,0 0 1 0 0,0 0-1 0 0,-1 0 0 0 0,1 0 1 0 0,-1 0-1 0 0,1 0 0 0 0,-1-1 1 0 0,0 1-1 0 0,0-1 0 0 0,0 1-10 0 0,-10 15 48 0 0,11-16-43 0 0,0-1 0 0 0,-1 1 1 0 0,1-1-1 0 0,-1 0 1 0 0,1 1-1 0 0,-1-1 0 0 0,0 0 1 0 0,1 0-1 0 0,-1 0 1 0 0,0 0-1 0 0,0 0 0 0 0,0 0-5 0 0,-25 8 152 0 0,19-7-134 0 0,0-1 0 0 0,-1 0 0 0 0,1-1 0 0 0,0 0 1 0 0,0 0-1 0 0,0 0 0 0 0,-2-2-18 0 0,-24 0 504 0 0,33 2-491 0 0,1 0-1 0 0,0-1 0 0 0,-1 1 1 0 0,1-1-1 0 0,0 1 0 0 0,-1-1 1 0 0,1 1-1 0 0,0-1 0 0 0,0 1 1 0 0,-1-1-1 0 0,1 1 0 0 0,0-1 1 0 0,0 1-1 0 0,0-1 0 0 0,0 1 1 0 0,0-1-1 0 0,0 0 0 0 0,0 1 1 0 0,0-1-1 0 0,0 1 0 0 0,0-1 1 0 0,0 1-1 0 0,0-1 0 0 0,0 1 1 0 0,0-1-1 0 0,1 0-12 0 0,2-15 93 0 0,-1 12-89 0 0,1 1 1 0 0,0-1 0 0 0,0 1-1 0 0,0 0 1 0 0,0 0 0 0 0,0 0-1 0 0,0 1 1 0 0,1-1 0 0 0,-1 1-1 0 0,1-1 1 0 0,0 1 0 0 0,0 0-1 0 0,0 1 1 0 0,0-1 0 0 0,0 1-1 0 0,4-1-4 0 0,2 1 0 0 0,9 1 0 0 0,-15 2-3 0 0,-1 0-6 0 0,27 14-51 0 0,-22-8 60 0 0,-5-5 0 0 0,0 1 0 0 0,0-1 0 0 0,-1 1 0 0 0,1-1 0 0 0,-1 1 0 0 0,0 0 0 0 0,0 0 0 0 0,-1 0 0 0 0,1 0 0 0 0,0 2 0 0 0,-2-3 0 0 0,1-1 0 0 0,-1 0 0 0 0,0 0 0 0 0,0 0 0 0 0,0 0 0 0 0,0 0 0 0 0,0 0 0 0 0,0 0 0 0 0,0 1 0 0 0,-1-1 0 0 0,1 0 0 0 0,-1 0 0 0 0,0 0 0 0 0,1 0 0 0 0,-1 0 0 0 0,0 0 0 0 0,0 0 0 0 0,0-1 0 0 0,0 1 0 0 0,-1 0 0 0 0,0 1 0 0 0,-5 6 1 0 0,6-8 0 0 0,-1 1 0 0 0,1-1 0 0 0,0 1-1 0 0,-1-1 1 0 0,1 1 0 0 0,-1-1 0 0 0,1 0 0 0 0,-1 0-1 0 0,0 1 1 0 0,1-1 0 0 0,-1 0 0 0 0,0-1 0 0 0,0 1-1 0 0,-1 0 0 0 0,-2 1 19 0 0,0-1 0 0 0,0 0 0 0 0,1 0-1 0 0,-1-1 1 0 0,0 1 0 0 0,0-1 0 0 0,0 0-1 0 0,0-1 1 0 0,0 1 0 0 0,0-1 0 0 0,1 0-1 0 0,-1 0 1 0 0,0 0 0 0 0,1-1 0 0 0,-1 1-1 0 0,0-1 1 0 0,1 0 0 0 0,0-1-1 0 0,-2 0-18 0 0,5 2 34 0 0,-1 0 0 0 0,1-1 0 0 0,0 1 0 0 0,0 0-1 0 0,-1-1 1 0 0,1 1 0 0 0,0-1 0 0 0,0 1-1 0 0,0-1 1 0 0,0-1-34 0 0,0 0 20 0 0,-1 1 1 0 0,1 0-1 0 0,0 0 0 0 0,-1 0 1 0 0,0 0-1 0 0,1 0 0 0 0,-3-1-20 0 0,1 0 0 0 0,0 0 0 0 0,0 0 0 0 0,0 0 0 0 0,1 0 0 0 0,-1 0 0 0 0,1 0 0 0 0,-2-4 0 0 0,3 5 0 0 0,0 0 0 0 0,0 1 0 0 0,1-1 0 0 0,-1 0 0 0 0,1 0 0 0 0,-1 0 0 0 0,1 0 0 0 0,0 0 0 0 0,0 0 0 0 0,0 1 0 0 0,0-1 0 0 0,0 0 0 0 0,0 0 0 0 0,0 0 0 0 0,1 0 0 0 0,-1 0 0 0 0,1 0 0 0 0,0 1 0 0 0,0-2 0 0 0,2-3 0 0 0,-2 5 0 0 0,-1 0 0 0 0,1 0 0 0 0,-1 0 0 0 0,1 1 0 0 0,-1-1 0 0 0,0 0 0 0 0,1 0 0 0 0,-1 0 0 0 0,0 0 0 0 0,0 0 0 0 0,1 0 0 0 0,-1 0 0 0 0,0-1 0 0 0,0 0 0 0 0,0 0 0 0 0,1 0 0 0 0,-1 0 0 0 0,1 0 0 0 0,-1 0 0 0 0,1 0 0 0 0,0 0 0 0 0,-1 1 0 0 0,1-1 0 0 0,0 0 0 0 0,0 0 0 0 0,1 1 0 0 0,-1-1 0 0 0,0 1 0 0 0,0-1 0 0 0,1 1 0 0 0,-1 0 0 0 0,1-1 0 0 0,0 1 0 0 0,1-1 0 0 0,-1 0 0 0 0,1 0 0 0 0,0 0 0 0 0,0 1 0 0 0,0-1 0 0 0,0 1 0 0 0,0 0 0 0 0,1 0 0 0 0,-1 0 0 0 0,0 0 0 0 0,2 0 0 0 0,28-4-8 0 0,-23 3 14 0 0,1 0 0 0 0,0 1 0 0 0,2 0-6 0 0,-10 0-19 0 0,1 2 0 0 0,-1-1 1 0 0,0 0-1 0 0,0 1 0 0 0,1-1 0 0 0,-1 1 0 0 0,0 0 1 0 0,0 0-1 0 0,0 0 0 0 0,0 1 0 0 0,0-1 0 0 0,2 2 19 0 0,27 22-224 0 0,-31-24 224 0 0,1 0 0 0 0,-1 0 0 0 0,0 0 0 0 0,1 0 0 0 0,-1 1 0 0 0,0-1 0 0 0,0 0 0 0 0,0 1 0 0 0,0-1 0 0 0,0 0 0 0 0,0 1 0 0 0,0 0 0 0 0,0-1 0 0 0,-1 1 0 0 0,1-1 0 0 0,-1 1 0 0 0,1 0 0 0 0,-1-1 0 0 0,1 1 0 0 0,-1 0 0 0 0,0 0 0 0 0,0-1 0 0 0,0 1 0 0 0,0 0 0 0 0,0 0 0 0 0,0-1 0 0 0,-1 1 0 0 0,1 0 0 0 0,0 0 0 0 0,-1-1 0 0 0,0 1 0 0 0,1 0 0 0 0,-1-1 0 0 0,0 1 0 0 0,0-1 0 0 0,0 1 0 0 0,0-1 0 0 0,0 1 0 0 0,0-1 0 0 0,-3 4 0 0 0,0 1 0 0 0,0-1 0 0 0,-1 0 0 0 0,0-1 0 0 0,0 1 0 0 0,0-1 0 0 0,0 0 0 0 0,-1 0 0 0 0,-4 2 0 0 0,-4-1 77 0 0,0 0 0 0 0,-1-1 1 0 0,0 0-1 0 0,1-1 0 0 0,-1-1 0 0 0,-8 1-77 0 0,16-2-7 0 0,2-1 7 0 0,0 0 0 0 0,-1 0 0 0 0,1 0 0 0 0,0-1 0 0 0,0 0 0 0 0,0 0 0 0 0,0 0 0 0 0,0 0 0 0 0,0-1 0 0 0,0 0 0 0 0,1 0 0 0 0,-1 0 0 0 0,0-1 0 0 0,1 1 0 0 0,0-1 0 0 0,-1 0 0 0 0,1 0 0 0 0,1-1 0 0 0,-1 1 0 0 0,0-1 0 0 0,1 0 0 0 0,0 0 0 0 0,-3-4 0 0 0,5 6-1 0 0,0 1 0 0 0,0 0 0 0 0,0-1 0 0 0,0 1-1 0 0,1-1 1 0 0,-1 0 0 0 0,1 1 0 0 0,-1-1-1 0 0,1 0 1 0 0,0 1 0 0 0,0-1 0 0 0,-1 0 0 0 0,1 1-1 0 0,0-1 1 0 0,0 0 0 0 0,1 1 0 0 0,-1-1 0 0 0,0 0-1 0 0,0 1 1 0 0,1-1 0 0 0,-1 0 0 0 0,1 1-1 0 0,0-1 1 0 0,-1 1 0 0 0,1-1 1 0 0,3-4-7 0 0,0 0 1 0 0,0 1-1 0 0,0 0 0 0 0,1 0 0 0 0,4-4 7 0 0,7-9 48 0 0,-12 15-48 0 0,0-1 0 0 0,-1 1 0 0 0,1 0 0 0 0,0 0 0 0 0,0 0 0 0 0,1 1 0 0 0,-1-1 0 0 0,0 1 0 0 0,1 0 0 0 0,0 0 0 0 0,-1 1 0 0 0,1 0 0 0 0,0-1 0 0 0,0 1 0 0 0,-1 0 0 0 0,1 0 0 0 0,-1 1 0 0 0,1-1 0 0 0,-1 1 0 0 0,1 0 0 0 0,-1 0 0 0 0,1 1 0 0 0,-1-1 0 0 0,1 1 0 0 0,-1 0 0 0 0,0 0 0 0 0,1 1 0 0 0,-1-1 0 0 0,1 1 0 0 0,-1 0 0 0 0,14 8 0 0 0,-14-7-15 0 0,-1 0 0 0 0,0 0 0 0 0,0 0-1 0 0,-1 0 1 0 0,1 1 0 0 0,-1-1-1 0 0,0 1 1 0 0,0-1 0 0 0,0 1 0 0 0,0 0-1 0 0,0 0 1 0 0,-1 1 15 0 0,0-3 6 0 0,0 1 0 0 0,0-1 0 0 0,0 0-1 0 0,-1 0 1 0 0,0 1 0 0 0,1-1 0 0 0,-1 1 0 0 0,0-1 0 0 0,0 0 0 0 0,0 1-1 0 0,0-1 1 0 0,-1 1 0 0 0,1-1 0 0 0,-1 0 0 0 0,1 1 0 0 0,-1-1 0 0 0,0 0-1 0 0,0 0 1 0 0,0 1 0 0 0,0-1 0 0 0,0 0 0 0 0,-1 1-6 0 0,-3 3-108 0 0,3-3 122 0 0,-1 1 0 0 0,0-1 1 0 0,0 0-1 0 0,-1 0 0 0 0,1 0 1 0 0,0 0-1 0 0,-1 0 1 0 0,0-1-1 0 0,0 1 0 0 0,0-1 1 0 0,0 0-1 0 0,0 0 0 0 0,0-1-14 0 0,-1 1 0 0 0,1 0 0 0 0,0-1 0 0 0,0 0 0 0 0,-1 0 0 0 0,1 0 0 0 0,-1 0 0 0 0,1-1 0 0 0,-1 1 0 0 0,1-1 0 0 0,-1 0 0 0 0,1-1 0 0 0,-1 1 0 0 0,-2-1 0 0 0,-36-14 0 0 0,31 9 0 0 0,11 1 0 0 0,0 4 0 0 0,-1-3 23 0 0,0 0-1 0 0,0-1 1 0 0,0 1-1 0 0,0 0 1 0 0,1-1-1 0 0,0 1 1 0 0,0-1-1 0 0,0 0 1 0 0,0 0-23 0 0,1 3 2 0 0,0 0 1 0 0,0 0-1 0 0,0 0 1 0 0,1 0-1 0 0,-1 0 1 0 0,0 0 0 0 0,1 0-1 0 0,0 0 1 0 0,-1 0-1 0 0,1 0 1 0 0,0 0-1 0 0,0 0 1 0 0,0 1-1 0 0,0-1 1 0 0,0 0 0 0 0,1 0-1 0 0,-1 1 1 0 0,0-1-1 0 0,1 1 1 0 0,-1-1-1 0 0,2 0-2 0 0,9-13-112 0 0,-12 14 105 0 0,1-1 0 0 0,0 1 0 0 0,0-1 0 0 0,0 1 0 0 0,0-1 0 0 0,0 1 1 0 0,0 0-1 0 0,0 0 0 0 0,0 0 0 0 0,1-1 0 0 0,-1 1 0 0 0,1 0 0 0 0,-1 1 0 0 0,0-1 0 0 0,2-1 7 0 0,0 0 0 0 0,0 0 0 0 0,13-1 0 0 0,-11 2-4 0 0,1 1-1 0 0,0-1 1 0 0,0 1-1 0 0,0 0 1 0 0,0 1-1 0 0,-1 0 0 0 0,1-1 1 0 0,0 2-1 0 0,0-1 1 0 0,-1 1-1 0 0,1 0 1 0 0,-1 0-1 0 0,1 0 0 0 0,1 2 5 0 0,-6-3-64 0 0,7 6-53 0 0,-6-4 116 0 0,0-1 0 0 0,-1 0 0 0 0,0 1 1 0 0,0-1-1 0 0,1 0 0 0 0,-1 1 0 0 0,-1 0 0 0 0,1-1 0 0 0,0 1 0 0 0,-1 0 0 0 0,1-1 1 0 0,-1 1 0 0 0,4 15-1 0 0,-4-17 4 0 0,1 1-1 0 0,-1-1 1 0 0,0 1-1 0 0,0 0 0 0 0,0-1 1 0 0,0 1-1 0 0,0-1 0 0 0,0 1 1 0 0,-1-1-1 0 0,1 1 1 0 0,0-1-1 0 0,-1 1 0 0 0,0-1 1 0 0,1 1-1 0 0,-1-1 0 0 0,0 0 1 0 0,1 1-1 0 0,-1-1 0 0 0,0 0 1 0 0,0 1-1 0 0,0-1 1 0 0,0 0-1 0 0,0 0 0 0 0,0 0 1 0 0,-1 0-1 0 0,1 0-2 0 0,-3 2 19 0 0,1 0 1 0 0,-1 0-1 0 0,0-1 0 0 0,0 0 1 0 0,0 1-1 0 0,0-1 0 0 0,-1-1 0 0 0,0 1-19 0 0,-35 9 11 0 0,36-10 9 0 0,0 0 0 0 0,0 0-1 0 0,0 0 1 0 0,0 0 0 0 0,-1-1 0 0 0,1 1-1 0 0,0-1 1 0 0,0 0 0 0 0,0-1 0 0 0,0 1-1 0 0,0-1 1 0 0,-3 0-20 0 0,-2-1 2 0 0,0-1 0 0 0,0 0 0 0 0,0 0 0 0 0,-7-5-2 0 0,1-3 0 0 0,14 10 0 0 0,0 0 0 0 0,0 0 0 0 0,0-1 0 0 0,0 1 0 0 0,0 0 0 0 0,0 0 0 0 0,0-1 0 0 0,1 1 0 0 0,-1 0 0 0 0,0-1 0 0 0,1 1 0 0 0,1-8 0 0 0,-1 6 0 0 0,0 0 0 0 0,1 0 0 0 0,-1 1 0 0 0,1-1 0 0 0,-1 0 0 0 0,1 0 0 0 0,0 0 0 0 0,0 0 0 0 0,0 1 0 0 0,1-1 0 0 0,-1 1 0 0 0,0-1 0 0 0,1 1 0 0 0,0-1 0 0 0,0 1 0 0 0,0-1 0 0 0,3-2 0 0 0,0 0 0 0 0,0 0 0 0 0,0 1 0 0 0,1-1 0 0 0,4-2 0 0 0,-8 6 0 0 0,0-1 0 0 0,0 0 0 0 0,0 1 0 0 0,0-1 0 0 0,0 0 0 0 0,0-1 0 0 0,0-1 0 0 0,0 2 0 0 0,0 0 0 0 0,-1-1 0 0 0,1 1 0 0 0,0 0 0 0 0,0 0 0 0 0,1 0 0 0 0,-1 0 0 0 0,0 0 0 0 0,1 1 0 0 0,-1-1 0 0 0,5-3 0 0 0,6-1 0 0 0,15 3 0 0 0,-15 5 0 0 0,-9-1-1 0 0,0 0 0 0 0,0 1-1 0 0,0-1 1 0 0,0 1-1 0 0,0 0 1 0 0,0 0-1 0 0,-1 0 1 0 0,1 1-1 0 0,-1-1 1 0 0,0 1-1 0 0,1 0 1 0 0,1 2 1 0 0,-3-2-14 0 0,-1-1 1 0 0,1 1 0 0 0,-1-1-1 0 0,0 1 1 0 0,0-1-1 0 0,0 1 1 0 0,0 0 0 0 0,0-1-1 0 0,-1 1 1 0 0,0 0-1 0 0,1 0 1 0 0,-1 0 0 0 0,0-1-1 0 0,0 3 14 0 0,0-2-1 0 0,-1 1 0 0 0,0-1 0 0 0,1 1 1 0 0,-1-1-1 0 0,0 0 0 0 0,-1 0 0 0 0,1 1 0 0 0,-1-1 0 0 0,1 0 0 0 0,-1 0 0 0 0,0 0 0 0 0,0 0 0 0 0,-1 1 1 0 0,-2 2 31 0 0,-1 0 0 0 0,1 0-1 0 0,-1-1 1 0 0,0 0-1 0 0,-4 3-30 0 0,-10 7 58 0 0,17-11-57 0 0,-1-1-1 0 0,0 0 1 0 0,0 0-1 0 0,0 0 0 0 0,0 0 1 0 0,0-1-1 0 0,-1 1 1 0 0,1-1-1 0 0,-1 0 1 0 0,0-1-1 0 0,1 1 1 0 0,-1-1-1 0 0,0 0 0 0 0,-4 1 0 0 0,3-2 0 0 0,1 0 0 0 0,-1-1 0 0 0,0 1 0 0 0,0-1 0 0 0,1 0 0 0 0,-3-1 0 0 0,6 1 0 0 0,-1 0 0 0 0,1 0 0 0 0,-1 0 0 0 0,1-1 0 0 0,0 1 0 0 0,0-1 0 0 0,0 1 0 0 0,0-1 0 0 0,0 0 0 0 0,0 0 0 0 0,0 0 0 0 0,1 0 0 0 0,-1 0 0 0 0,-1-2 0 0 0,2 3 1 0 0,0-1 0 0 0,1 1 0 0 0,-1-1 0 0 0,0 0 0 0 0,0 1 0 0 0,1-1 0 0 0,-1 0 0 0 0,1 0 0 0 0,-1 1 0 0 0,1-1 0 0 0,0 0 0 0 0,0 0 0 0 0,0 0 0 0 0,0 0 0 0 0,0 1 0 0 0,0-1 0 0 0,0-1-1 0 0,1-1 14 0 0,1-1 0 0 0,-1 1 1 0 0,1-1-1 0 0,0 1 0 0 0,2-3-14 0 0,5-14 40 0 0,-8 18-56 0 0,0 0 0 0 0,1 0-1 0 0,0 0 1 0 0,0 0-1 0 0,0 0 1 0 0,0 0 0 0 0,0 1-1 0 0,0-1 1 0 0,3-2 16 0 0,7-6-4382 0 0,-11 10 3828 0 0,9-7-5154 0 0</inkml:trace>
  <inkml:trace contextRef="#ctx1" brushRef="#br2" timeOffset="7084.038">439 1385 3512 0 0,'-8'-5'7214'0'0,"8"5"-7096"0"0,-1-1 0 0 0,1 1 0 0 0,-1 0 0 0 0,0 0 0 0 0,1 0 0 0 0,-1 0 0 0 0,1 0 0 0 0,-1-1 0 0 0,0 1 0 0 0,1 0-1 0 0,-1 0 1 0 0,0 1 0 0 0,1-1 0 0 0,-1 0 0 0 0,1 0 0 0 0,-1 0 0 0 0,0 0 0 0 0,1 0 0 0 0,-1 1 0 0 0,1-1 0 0 0,-1 0 0 0 0,1 1 0 0 0,-1-1 0 0 0,0 0-118 0 0,-5 7 426 0 0,2-4-243 0 0,1-1-1 0 0,0 1 0 0 0,0 1 0 0 0,0-1 1 0 0,1 0-1 0 0,-1 1 0 0 0,1-1 0 0 0,0 1 1 0 0,-1 1-183 0 0,-1 9 254 0 0,0-1 1 0 0,0 1 0 0 0,1-1 0 0 0,0 8-255 0 0,3-15 20 0 0,0 0 0 0 0,0-1 0 0 0,0 1 0 0 0,1 0 1 0 0,0-1-1 0 0,0 1 0 0 0,0 0 0 0 0,0-1 0 0 0,1 0 0 0 0,0 1 1 0 0,1-1-1 0 0,0 3-20 0 0,1-1 19 0 0,0 0 0 0 0,0 0-1 0 0,1-1 1 0 0,0 1 0 0 0,0-1 0 0 0,1 0 0 0 0,-1 0 0 0 0,7 4-19 0 0,-9-7 0 0 0,0-1 1 0 0,1 0-1 0 0,-1 0 1 0 0,0-1 0 0 0,1 1-1 0 0,-1-1 1 0 0,1 0 0 0 0,0 1-1 0 0,-1-2 1 0 0,1 1-1 0 0,0 0 1 0 0,0-1 0 0 0,0 1-1 0 0,-1-1 1 0 0,1 0 0 0 0,0-1-1 0 0,0 1 1 0 0,0-1-1 0 0,2 0 0 0 0,1-1 15 0 0,0 1 0 0 0,-1-1 0 0 0,1-1 0 0 0,-1 1 0 0 0,0-1 0 0 0,0-1 0 0 0,0 1 0 0 0,0-1 0 0 0,0 0 0 0 0,-1 0 0 0 0,5-4-15 0 0,-6 3 44 0 0,0 1 0 0 0,0-1 0 0 0,-1 0 0 0 0,0 0 0 0 0,0 0 0 0 0,0 0 0 0 0,0 0 0 0 0,-1-1 0 0 0,0 1 0 0 0,0-1-1 0 0,-1 0 1 0 0,1 1 0 0 0,-1-5-44 0 0,0 2 61 0 0,0 0 0 0 0,-1 0 0 0 0,0 0 0 0 0,-1 0 0 0 0,0 0-1 0 0,0 1 1 0 0,-1-1 0 0 0,0 0 0 0 0,0 1 0 0 0,-3-6-61 0 0,4 9 22 0 0,0 0 1 0 0,-1 1-1 0 0,0-1 1 0 0,0 1-1 0 0,0-1 1 0 0,0 1-1 0 0,0 0 1 0 0,-1 0 0 0 0,0 0-1 0 0,1 0 1 0 0,-1 0-1 0 0,0 0 1 0 0,0 1-1 0 0,-1-1 1 0 0,1 1-1 0 0,-1 0 1 0 0,1 0-1 0 0,-1 0 1 0 0,1 1-1 0 0,-1-1 1 0 0,0 1-1 0 0,0 0-22 0 0,1 1 0 0 0,1 0 0 0 0,-1 0 0 0 0,1 0 0 0 0,-1 0 0 0 0,1 1 0 0 0,-1-1 0 0 0,1 1 0 0 0,0 0 0 0 0,-1 0 0 0 0,1 0 0 0 0,-1 0 0 0 0,1 0 0 0 0,0 0 0 0 0,0 0 0 0 0,-1 2 0 0 0,-22 8 0 0 0,23-10-19 0 0,-1 0-1 0 0,1 1 1 0 0,-1-1 0 0 0,1 0-1 0 0,-1 1 1 0 0,1 0-1 0 0,0-1 1 0 0,0 1-1 0 0,0 0 1 0 0,0 0-1 0 0,0 0 1 0 0,-1 2 19 0 0,-10 9-439 0 0,12-11 244 0 0,-1 0-1 0 0,1 0 0 0 0,0 1 1 0 0,0-1-1 0 0,0 0 0 0 0,0 0 1 0 0,1 1-1 0 0,-1-1 0 0 0,1 1 1 0 0,-1-1-1 0 0,1 0 0 0 0,0 1 1 0 0,0 0 195 0 0,0 6-1536 0 0</inkml:trace>
  <inkml:trace contextRef="#ctx1" brushRef="#br2" timeOffset="7451.272">870 1649 11392 0 0,'0'0'506'0'0,"2"1"-328"0"0,-1-1-162 0 0,0 1 1 0 0,0-1-1 0 0,0 0 0 0 0,0 1 1 0 0,0-1-1 0 0,-1 1 1 0 0,1 0-1 0 0,0-1 1 0 0,0 1-1 0 0,0 0 0 0 0,-1-1 1 0 0,1 1-1 0 0,0 0 1 0 0,-1 0-1 0 0,1-1 1 0 0,-1 1-1 0 0,1 0 1 0 0,-1 0-1 0 0,1 0 0 0 0,-1 0 1 0 0,1 0-1 0 0,-1 0 1 0 0,0 0-1 0 0,0 0 1 0 0,1 1-17 0 0,-1 2 137 0 0,0 0 0 0 0,0 0-1 0 0,-1 0 1 0 0,1 0 0 0 0,-1 0 0 0 0,0 1-137 0 0,-2 8 268 0 0,-3 8 18 0 0,5-18-288 0 0,-1 0 0 0 0,1 0 1 0 0,0 0-1 0 0,1 0 0 0 0,-1 1 0 0 0,1-1 0 0 0,-1 0 1 0 0,1 1 1 0 0,-3 18 49 0 0,2-19-249 0 0,1 0 0 0 0,-1 1 0 0 0,1-1 0 0 0,0 0 0 0 0,0 0 0 0 0,0 0 0 0 0,0 0 0 0 0,0 0 0 0 0,1 2 200 0 0,3 4-4393 0 0</inkml:trace>
  <inkml:trace contextRef="#ctx1" brushRef="#br2" timeOffset="7789.369">1225 1302 3840 0 0,'0'0'469'0'0,"0"0"1131"0"0,-1 2 493 0 0,-9 27 2425 0 0,8-22-4204 0 0,1 0 1 0 0,-1 0-1 0 0,1 1 0 0 0,1-1 1 0 0,-1 5-315 0 0,1 32 188 0 0,2 0 0 0 0,5 24-188 0 0,6-22-1015 0 0,-12-38 482 0 0</inkml:trace>
  <inkml:trace contextRef="#ctx1" brushRef="#br2" timeOffset="8134.952">1410 1072 12112 0 0,'0'0'541'0'0,"1"-1"-352"0"0,4-3-131 0 0,-3 3 124 0 0,-2 1 49 0 0,0 0 8 0 0,0 0-9 0 0,1 1-192 0 0,0 0 1 0 0,0 0-1 0 0,0 0 0 0 0,1 0 0 0 0,-1-1 0 0 0,0 1 0 0 0,0 0 0 0 0,1 0 0 0 0,-1-1 1 0 0,1 1-1 0 0,-1-1 0 0 0,2 1-38 0 0,0 0 72 0 0,3 3 65 0 0,0-1 1 0 0,-1 1-1 0 0,1 0 1 0 0,-1 1-1 0 0,0-1 1 0 0,0 1 0 0 0,-1 0-1 0 0,1 0 1 0 0,-1 0-1 0 0,2 4-137 0 0,16 19 273 0 0,-17-22-253 0 0,-1 0 1 0 0,0 0 0 0 0,0 0 0 0 0,0 0-1 0 0,-1 1 1 0 0,0 0 0 0 0,0-1 0 0 0,-1 1-1 0 0,1 1-20 0 0,4 18 119 0 0,2 24-119 0 0,-3-22 57 0 0,-4-10-27 0 0,-1 0 0 0 0,0 0 0 0 0,-1 0 0 0 0,-3 15-30 0 0,2-5 24 0 0,-1-10 3 0 0,1 0 1 0 0,-2 0-1 0 0,-1 0 0 0 0,0-1 0 0 0,-1 1 1 0 0,0-1-1 0 0,-2 0 0 0 0,0 0 0 0 0,-3 2-27 0 0,-38 52-42 0 0,40-57-439 0 0,-2-2 1 0 0,0 1 0 0 0,0-1-1 0 0,-6 5 481 0 0,0 0-3265 0 0,-6 3-1681 0 0</inkml:trace>
  <inkml:trace contextRef="#ctx1" brushRef="#br2" timeOffset="8504.903">268 952 11152 0 0,'0'0'498'0'0,"-1"0"-327"0"0,-4 1-144 0 0,0-1-1 0 0,0 1 1 0 0,0 0 0 0 0,0 1 0 0 0,0-1-1 0 0,0 1 1 0 0,0 0 0 0 0,0 1-1 0 0,1-1 1 0 0,-5 3-27 0 0,-4 4 152 0 0,1 0 1 0 0,-1 0-1 0 0,0 2-152 0 0,3-1 47 0 0,0 0 0 0 0,0 1 1 0 0,1 0-1 0 0,0 0 0 0 0,1 1 0 0 0,-2 3-47 0 0,-1 6 172 0 0,0 1 1 0 0,2 0-1 0 0,-3 10-172 0 0,10-27 27 0 0,-12 33 348 0 0,2 1 0 0 0,0 8-375 0 0,9-34 118 0 0,1 0 0 0 0,0 0 1 0 0,1 0-1 0 0,1 0 1 0 0,0 1-1 0 0,1-1 0 0 0,0 0 1 0 0,3 12-119 0 0,-2-16 41 0 0,4 19 199 0 0,2-1 1 0 0,3 9-241 0 0,-7-27 31 0 0,0 0-1 0 0,0 0 1 0 0,1 0-1 0 0,0-1 1 0 0,1 0-1 0 0,0 0 1 0 0,0 0 0 0 0,5 4-31 0 0,6 4-499 0 0,1-1 0 0 0,18 12 499 0 0,2-2-5286 0 0</inkml:trace>
  <inkml:trace contextRef="#ctx1" brushRef="#br2" timeOffset="9637.474">5321 5682 4008 0 0,'0'0'379'0'0,"0"0"1322"0"0,0 0 581 0 0,0 0 112 0 0,0 0-226 0 0,0 0-1055 0 0,0 0-464 0 0,0 0-89 0 0,-3 8 231 0 0,0-1-635 0 0,0 1 0 0 0,1-1 0 0 0,0 1 0 0 0,0 0 0 0 0,0 1-156 0 0,-4 14 276 0 0,-2 7 65 0 0,7-4-100 0 0,1-19-158 0 0,-1 1 1 0 0,1 0-1 0 0,-1-1 0 0 0,-1 1 0 0 0,0 3-83 0 0,0-5 14 0 0,1-1 0 0 0,0 1 0 0 0,1-1 0 0 0,-1 1 0 0 0,1 0 0 0 0,0 1-14 0 0,0-1 2 0 0,0 0 0 0 0,0 0-1 0 0,-1 0 1 0 0,1 0-1 0 0,-3 5-1 0 0,1-1-85 0 0,1-1-1 0 0,0 1 1 0 0,0-1-1 0 0,1 1 1 0 0,1 1 85 0 0,-1-3-294 0 0,0-7 105 0 0,0-1 0 0 0,0 1 0 0 0,0-1 0 0 0,0 0 0 0 0,0 1 0 0 0,0-1 0 0 0,0 1-1 0 0,0-1 1 0 0,0 0 0 0 0,0 1 0 0 0,0-1 0 0 0,1 0 0 0 0,-1 1 0 0 0,0-1 0 0 0,0 0 0 0 0,0 1 0 0 0,1-1 0 0 0,-1 0-1 0 0,0 1 1 0 0,0-1 0 0 0,1 0 189 0 0,0 1-1114 0 0,-1 0-4215 0 0</inkml:trace>
  <inkml:trace contextRef="#ctx1" brushRef="#br2" timeOffset="10011.631">5454 5997 3360 0 0,'5'0'176'0'0,"-2"0"274"0"0,0 1 0 0 0,0 0 0 0 0,-1 0 0 0 0,1 0 0 0 0,0 0 0 0 0,2 1-450 0 0,11 4 2342 0 0,-15-5-2160 0 0,0-1 0 0 0,-1 1 0 0 0,1 0 0 0 0,0-1 0 0 0,-1 1 0 0 0,1 0-1 0 0,-1 0 1 0 0,1 0 0 0 0,-1-1 0 0 0,1 1 0 0 0,-1 0 0 0 0,1 0 0 0 0,-1 0-1 0 0,0 0 1 0 0,0 0 0 0 0,1 0 0 0 0,-1-1 0 0 0,0 1 0 0 0,0 0-1 0 0,0 0 1 0 0,0 0-182 0 0,1 4 553 0 0,1 1-342 0 0,-1 0 0 0 0,0 0 1 0 0,0 0-1 0 0,-1 0 0 0 0,1 0 0 0 0,-2 0 0 0 0,1 0 0 0 0,0 0 0 0 0,-2 4-211 0 0,0 0 81 0 0,0 0 0 0 0,-1 1 1 0 0,0-1-1 0 0,-1 0 0 0 0,0-1 0 0 0,-1 1 0 0 0,-2 3-81 0 0,-6 19 327 0 0,12-27-388 0 0,-2 1 0 0 0,1 0 0 0 0,0 0 0 0 0,-1-1 1 0 0,0 0-1 0 0,-1 1 61 0 0,2-3-96 0 0,-9 14-4304 0 0,7-6-284 0 0</inkml:trace>
  <inkml:trace contextRef="#ctx1" brushRef="#br2" timeOffset="10372.308">5830 5833 3512 0 0,'0'7'1662'0'0,"-1"0"1"0"0,0 0-1 0 0,0 0 0 0 0,-1 0 0 0 0,-1 4-1662 0 0,0-5 390 0 0,1 1 0 0 0,1 0 0 0 0,0-1 0 0 0,0 1 0 0 0,0 5-390 0 0,1-9 75 0 0,-1 4 58 0 0,1 0 1 0 0,0-1-1 0 0,1 1 0 0 0,0-1 0 0 0,0 1 1 0 0,0 0-1 0 0,1-1 0 0 0,0 0 1 0 0,0 2-134 0 0,4 7 325 0 0,-5-11-263 0 0,1 0-1 0 0,-1 0 1 0 0,1 0-1 0 0,0-1 1 0 0,0 1-1 0 0,0-1 1 0 0,2 3-62 0 0,0 0 33 0 0,1 0 1 0 0,0 0 0 0 0,1-1 0 0 0,-1 1 0 0 0,1-1 0 0 0,0 0-1 0 0,3 1-33 0 0,-6-4 7 0 0,0-1-1 0 0,-1 0 0 0 0,1 0 1 0 0,0 0-1 0 0,0 0 1 0 0,0 0-1 0 0,0 0 0 0 0,0-1 1 0 0,0 1-1 0 0,0-1 0 0 0,1 0 1 0 0,-1 0-1 0 0,0 0 0 0 0,0-1 1 0 0,0 1-1 0 0,0-1 0 0 0,0 1 1 0 0,0-1-1 0 0,0 0 1 0 0,1-1-7 0 0,3 0 22 0 0,0-1 0 0 0,0 1 1 0 0,0-2-1 0 0,0 1 0 0 0,-1-1 1 0 0,1 0-1 0 0,-1 0 0 0 0,0-1 1 0 0,0 0-1 0 0,-1 0 0 0 0,1 0 1 0 0,-1-1-1 0 0,0 0-22 0 0,1-3 57 0 0,-3 6-32 0 0,-1 0 0 0 0,1-1 0 0 0,-1 0 0 0 0,0 1 0 0 0,0-1 1 0 0,0 0-1 0 0,0 0 0 0 0,-1 0 0 0 0,0-1-25 0 0,0 2 27 0 0,1-4 81 0 0,0 0 1 0 0,0 0-1 0 0,-1-1 1 0 0,0 1-1 0 0,-1 0 1 0 0,0-1-1 0 0,0 1 0 0 0,0 0 1 0 0,-1-1-1 0 0,0 1 1 0 0,-1-3-109 0 0,1 6 16 0 0,0 1-1 0 0,0-1 1 0 0,0 1 0 0 0,0 0 0 0 0,-1-1-1 0 0,1 1 1 0 0,-1 0 0 0 0,0 0 0 0 0,0 0-1 0 0,0 0 1 0 0,-1 0 0 0 0,1 1 0 0 0,-1-1 0 0 0,1 1-1 0 0,-1-1 1 0 0,0 1 0 0 0,0-1-16 0 0,-6-2 14 0 0,1-1 1 0 0,-1 1 0 0 0,1 0-1 0 0,-2 1 1 0 0,1 0 0 0 0,0 1-1 0 0,-1-1 1 0 0,1 2 0 0 0,-1-1-1 0 0,-4 1-14 0 0,8 2-114 0 0,1 0-1 0 0,0 1 1 0 0,-1 0-1 0 0,1-1 1 0 0,0 2-1 0 0,0-1 1 0 0,0 1-1 0 0,0 0 1 0 0,0 0-1 0 0,0 0 1 0 0,0 0-1 0 0,1 1 1 0 0,-1 0-1 0 0,1 0 1 0 0,0 0-1 0 0,0 1 1 0 0,-1 0 114 0 0,-4 7-4052 0 0,1-3-1277 0 0</inkml:trace>
  <inkml:trace contextRef="#ctx1" brushRef="#br2" timeOffset="10724.874">6318 5643 4512 0 0,'5'-4'437'0'0,"1"0"1518"0"0,0 1-1 0 0,0-1 1 0 0,1 1-1 0 0,0 1 0 0 0,2-1-1954 0 0,-5 2 357 0 0,0 0 0 0 0,1 0 0 0 0,0 0-1 0 0,-1 1 1 0 0,1-1 0 0 0,-1 1 0 0 0,1 1-1 0 0,4-1-356 0 0,-7 1 84 0 0,0 0 0 0 0,0 0 0 0 0,0 0 0 0 0,0 0 0 0 0,0 0 0 0 0,0 0 0 0 0,0 1 0 0 0,0-1-1 0 0,-1 1 1 0 0,1-1 0 0 0,0 1 0 0 0,-1 0 0 0 0,1 0 0 0 0,-1-1 0 0 0,1 3-84 0 0,18 29 773 0 0,-20-33-765 0 0,6 14 148 0 0,-1-1 0 0 0,0 1 1 0 0,0 0-1 0 0,-2 0 0 0 0,0 0 0 0 0,0 0 0 0 0,-2 0 0 0 0,1 14-156 0 0,-2-1 25 0 0,-1 0 0 0 0,-1 0-1 0 0,-1 0 1 0 0,-3 7-25 0 0,0-5 48 0 0,-1 0 0 0 0,-1-1-1 0 0,-2 0 1 0 0,-13 25-48 0 0,16-38-121 0 0,-1 0 1 0 0,-1-1 0 0 0,0 0 0 0 0,-1 0-1 0 0,-1-1 1 0 0,0 0 0 0 0,0-1 0 0 0,-1 0-1 0 0,-7 4 121 0 0,10-9-63 0 0,1-1-665 0 0,0 1 0 0 0,0-1-1 0 0,-1 0 1 0 0,0-1 0 0 0,0 0 0 0 0,-1-1-1 0 0,-8 4 729 0 0,-9 0-1718 0 0</inkml:trace>
  <inkml:trace contextRef="#ctx1" brushRef="#br2" timeOffset="11080.199">5010 5525 3512 0 0,'-11'11'-3'0'0,"7"-8"286"0"0,1 0-1 0 0,-1 1 0 0 0,1-1 0 0 0,0 1 1 0 0,0 0-1 0 0,0 0 0 0 0,-2 4-282 0 0,-30 70 6891 0 0,19-36-4819 0 0,-8 37-2072 0 0,9-26 462 0 0,0 0 514 0 0,3-1 1 0 0,-2 21-977 0 0,12-57 155 0 0,1 1 0 0 0,0-1 0 0 0,1 0 0 0 0,1 0 0 0 0,0 0 0 0 0,1 0 0 0 0,1 0 0 0 0,0 0 0 0 0,1 0 0 0 0,2 1-155 0 0,-4-9 23 0 0,1 1 1 0 0,1-1-1 0 0,0 1 0 0 0,0-1 1 0 0,1 0-1 0 0,0-1 1 0 0,0 1-1 0 0,0-1 0 0 0,3 3-23 0 0,-1-3-67 0 0,1 0-1 0 0,0 0 0 0 0,0-1 0 0 0,0 0 0 0 0,1-1 0 0 0,0 1 0 0 0,0-2 0 0 0,0 1 0 0 0,0-1 0 0 0,1 0 1 0 0,0-1-1 0 0,-1-1 0 0 0,4 1 68 0 0,14 1-478 0 0</inkml:trace>
  <inkml:trace contextRef="#ctx1" brushRef="#br1" timeOffset="19225.333">2708 839 9376 0 0,'1'-1'48'0'0,"0"0"0"0"0,-1 0 0 0 0,1 0 0 0 0,0 0 0 0 0,0 0 0 0 0,0 0 1 0 0,-1 0-1 0 0,1 1 0 0 0,0-1 0 0 0,0 0 0 0 0,0 1 0 0 0,0-1 0 0 0,1 1 1 0 0,-1-1-1 0 0,0 1 0 0 0,0-1 0 0 0,0 1 0 0 0,1 0-48 0 0,23-7 2482 0 0,-24 7-2201 0 0,1 0 0 0 0,0 0 0 0 0,-1 1 0 0 0,1-1 1 0 0,0 0-1 0 0,-1 1 0 0 0,1-1 0 0 0,-1 1 0 0 0,1 0 1 0 0,-1-1-1 0 0,1 1 0 0 0,0 1-281 0 0,1 0 116 0 0,1 1 0 0 0,-1 0-1 0 0,0 0 1 0 0,0 0 0 0 0,-1 0 0 0 0,3 4-116 0 0,8 9 432 0 0,-8-11-308 0 0,-1 0 1 0 0,0 1 0 0 0,0-1-1 0 0,0 1 1 0 0,-1 0-1 0 0,0 0 1 0 0,2 5-125 0 0,15 50 910 0 0,-18-52-809 0 0,-1-2-12 0 0,1 0 0 0 0,0 0 0 0 0,0 0-1 0 0,2 4-88 0 0,7 8 23 0 0,-8-15-387 0 0,0 5-1307 0 0,-3-9-4628 0 0</inkml:trace>
  <inkml:trace contextRef="#ctx1" brushRef="#br1" timeOffset="19585.073">3138 761 4008 0 0,'0'0'344'0'0,"0"0"1176"0"0,0 0 514 0 0,0 0 101 0 0,-6 9 1936 0 0,-2 5-3498 0 0,1-1 0 0 0,1 1 0 0 0,0 0 0 0 0,1 1 0 0 0,-2 7-573 0 0,-12 39 610 0 0,-2-1 0 0 0,-7 8-610 0 0,22-54 26 0 0,-47 101 272 0 0,24-55-134 0 0,-3 15-164 0 0,2 3 37 0 0,17-48-542 0 0,9-19-4564 0 0,3-10-591 0 0</inkml:trace>
  <inkml:trace contextRef="#ctx1" brushRef="#br1" timeOffset="19944.37">3156 1202 11248 0 0,'1'-2'498'0'0,"5"-5"-327"0"0,-5 5-164 0 0,0 1 0 0 0,0-1 0 0 0,1 1 1 0 0,-1-1-1 0 0,1 1 0 0 0,-1-1 0 0 0,1 1 0 0 0,-1 0 0 0 0,1 0 0 0 0,-1 0 0 0 0,1 0 0 0 0,0 0 0 0 0,0 0 0 0 0,0 0-7 0 0,18-7 872 0 0,-16 6-606 0 0,0 0 1 0 0,-1 1 0 0 0,1-1-1 0 0,0 1 1 0 0,0 0 0 0 0,0 0-1 0 0,0 1 1 0 0,0-1 0 0 0,2 1-267 0 0,-6 0 15 0 0,7 0 431 0 0,0 0 0 0 0,1 0 0 0 0,-1 1 1 0 0,2 1-447 0 0,-7-2 54 0 0,0 1-1 0 0,0-1 1 0 0,0 1 0 0 0,0 0 0 0 0,0 0 0 0 0,0 0-1 0 0,0 0 1 0 0,0 0 0 0 0,0 0 0 0 0,0 1 0 0 0,-1-1 0 0 0,1 1-1 0 0,-1-1 1 0 0,1 1 0 0 0,-1-1 0 0 0,2 2-54 0 0,-1 1 15 0 0,1 0 0 0 0,-1 0 0 0 0,1 0 0 0 0,-1 0 0 0 0,0 1 0 0 0,-1-1 0 0 0,1 1 0 0 0,-1-1 0 0 0,0 1 0 0 0,0-1 0 0 0,0 1 0 0 0,-1 0 1 0 0,1-1-1 0 0,-1 1 0 0 0,0 0 0 0 0,-1-1 0 0 0,0 3-15 0 0,-19 48 10 0 0,12-37-34 0 0,1 0-1 0 0,-2-1 1 0 0,-7 9 24 0 0,-2 7-23 0 0,16-29 58 0 0,-1 0 0 0 0,1 0-1 0 0,1 0 1 0 0,-1 0 0 0 0,0 1-1 0 0,1-1 1 0 0,0 0 0 0 0,0 1-1 0 0,0 3-34 0 0,1-7 114 0 0,2 0 171 0 0,2-1-172 0 0,0 1-1 0 0,0-1 0 0 0,0 0 1 0 0,0 0-1 0 0,0 0 1 0 0,1 0-1 0 0,-1-1 0 0 0,-1 0 1 0 0,1 1-1 0 0,0-2 1 0 0,0 1-113 0 0,46-15 833 0 0,-50 16-830 0 0,47-16 904 0 0,1 3-907 0 0,-3 0-56 0 0,-4 4-1869 0 0,-20 6-5216 0 0</inkml:trace>
  <inkml:trace contextRef="#ctx1" brushRef="#br1" timeOffset="20917.083">5514 4024 9224 0 0,'0'0'416'0'0,"0"0"-135"0"0,0 0 446 0 0,2-1 222 0 0,-1 0-769 0 0,0 1 1 0 0,0-1-1 0 0,1 1 0 0 0,-1-1 1 0 0,0 1-1 0 0,0 0 0 0 0,1-1 0 0 0,-1 1 1 0 0,0 0-1 0 0,1 0 0 0 0,-1 0 1 0 0,0 0-1 0 0,0 0 0 0 0,1 0 1 0 0,-1 0-1 0 0,0 1 0 0 0,0-1 1 0 0,1 0-1 0 0,-1 1 0 0 0,0-1 1 0 0,0 1-1 0 0,0-1 0 0 0,1 1 0 0 0,-1 0 1 0 0,0-1-1 0 0,0 1 0 0 0,0 0 1 0 0,0 0-1 0 0,0 0 0 0 0,0 1-180 0 0,6 4 109 0 0,0 1 1 0 0,-1 0-1 0 0,0 1 0 0 0,0 1-109 0 0,3 3 475 0 0,14 23-5 0 0,-17-25-282 0 0,0 0-1 0 0,7 9-187 0 0,17 23 146 0 0,-18-23-131 0 0,-11-16-22 0 0,0-1 1 0 0,0 0 0 0 0,0 0-1 0 0,0 0 1 0 0,1 0-1 0 0,-1 0 1 0 0,1 0 0 0 0,-1 0-1 0 0,1 0 1 0 0,0-1 0 0 0,0 1-1 0 0,0-1 7 0 0,20 11-2068 0 0,-12-9 361 0 0</inkml:trace>
  <inkml:trace contextRef="#ctx1" brushRef="#br1" timeOffset="21303.711">5980 3888 3512 0 0,'0'0'951'0'0,"0"0"94"0"0,0 2 40 0 0,-1 10-159 0 0,-1 0 0 0 0,0 0 0 0 0,-1 0 0 0 0,0 0-1 0 0,-2 3-925 0 0,-5 25 1194 0 0,-14 38 123 0 0,-3 27-26 0 0,7-34-573 0 0,-20 76-82 0 0,32-118-768 0 0,-2-1 0 0 0,-1 0 0 0 0,-3 4 132 0 0,6-14-477 0 0,8-16-642 0 0,0-2-51 0 0</inkml:trace>
  <inkml:trace contextRef="#ctx1" brushRef="#br1" timeOffset="21663.272">6125 4301 3512 0 0,'2'-2'457'0'0,"-1"0"0"0"0,0 0 0 0 0,1 0 1 0 0,-1 0-1 0 0,1 1 0 0 0,-1-1 0 0 0,1 0 0 0 0,0 1 0 0 0,-1-1 0 0 0,1 1 1 0 0,0 0-1 0 0,0-1 0 0 0,0 1 0 0 0,1 0 0 0 0,-1 0 0 0 0,0 0 1 0 0,0 1-1 0 0,1-1-457 0 0,13-7 1531 0 0,-13 7-1299 0 0,-1 1 0 0 0,1-1 0 0 0,0 1 0 0 0,0-1 0 0 0,0 1 0 0 0,-1 0 0 0 0,1 0 1 0 0,0 0-1 0 0,0 0 0 0 0,0 1 0 0 0,1 0-232 0 0,-3-1 85 0 0,2 0 4 0 0,-1 1-1 0 0,0 0 1 0 0,0-1-1 0 0,0 1 1 0 0,1 0-1 0 0,-1 0 1 0 0,0 0-1 0 0,0 0 1 0 0,0 1 0 0 0,0-1-1 0 0,0 1 1 0 0,-1-1-1 0 0,1 1 1 0 0,0-1-1 0 0,-1 1 1 0 0,1 0-1 0 0,-1 0 1 0 0,0 0-1 0 0,1 0 1 0 0,-1 0-1 0 0,0 0 1 0 0,0 2-89 0 0,3 5 79 0 0,-1 0-1 0 0,-1 0 1 0 0,1 0-1 0 0,0 9-78 0 0,-2-11 65 0 0,0 4-64 0 0,-1-1 1 0 0,-1 0-1 0 0,1 0 1 0 0,-2 0-1 0 0,1 0 1 0 0,-1 0-1 0 0,-3 8-1 0 0,3-12 0 0 0,-1 0 0 0 0,0-1 0 0 0,0 1 0 0 0,0-1 0 0 0,-1 3 0 0 0,-11 18 0 0 0,7-15-2 0 0,7-10 7 0 0,0 0 0 0 0,0 0 0 0 0,0 0 0 0 0,1 0 0 0 0,-1 0 0 0 0,0 1 0 0 0,0-1 0 0 0,1 0 0 0 0,-1 0 1 0 0,1 0-1 0 0,-1 1 0 0 0,1-1 0 0 0,0 0 0 0 0,-1 0 0 0 0,1 1-5 0 0,0-1 24 0 0,0 0 0 0 0,0 1 0 0 0,0-1 0 0 0,1 0 0 0 0,-1 1 0 0 0,0-1 0 0 0,1 0 0 0 0,-1 0 0 0 0,1 1 0 0 0,-1-1 0 0 0,1 0 0 0 0,-1 0 0 0 0,1 0 0 0 0,0 0 0 0 0,-1 0 0 0 0,1 0 0 0 0,0 0 0 0 0,0 0 1 0 0,0 0-1 0 0,0 0 0 0 0,1 0-24 0 0,-1 0 61 0 0,1 1 8 0 0,0-1-1 0 0,1 0 0 0 0,-1 0 0 0 0,0 0 0 0 0,1 0 1 0 0,-1-1-1 0 0,1 1 0 0 0,0-1 0 0 0,-1 1 0 0 0,1-1 1 0 0,-1 0-1 0 0,1 0 0 0 0,-1 0 0 0 0,1 0 0 0 0,1-1-68 0 0,8 0 300 0 0,0-1 0 0 0,10-3-300 0 0,34-11 204 0 0,15-7-1281 0 0,-57 19-3699 0 0,-1 0-1613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7T21:30:13.556"/>
    </inkml:context>
    <inkml:brush xml:id="br0">
      <inkml:brushProperty name="width" value="0.1" units="cm"/>
      <inkml:brushProperty name="height" value="0.1" units="cm"/>
      <inkml:brushProperty name="color" value="#849398"/>
    </inkml:brush>
    <inkml:context xml:id="ctx1">
      <inkml:inkSource xml:id="inkSrc1">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7T21:33:39.076"/>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0070C0"/>
    </inkml:brush>
  </inkml:definitions>
  <inkml:trace contextRef="#ctx0" brushRef="#br0">616 3523 5584 0 0,'0'0'250'0'0,"0"-1"-159"0"0,1 1 73 0 0,-1-1 0 0 0,0 1 0 0 0,0 0 0 0 0,1 0 0 0 0,-1-1 1 0 0,0 1-1 0 0,0 0 0 0 0,0 0 0 0 0,0-1 0 0 0,0 1 0 0 0,1 0 0 0 0,-1-1 0 0 0,0 1 0 0 0,0 0 0 0 0,0-1 0 0 0,0 1 0 0 0,0 0 0 0 0,0-1 0 0 0,0 1 0 0 0,0 0 0 0 0,0-1 1 0 0,0 1-1 0 0,0 0 0 0 0,0-1 0 0 0,0 1 0 0 0,-1 0 0 0 0,1-1 0 0 0,0 1 0 0 0,0 0 0 0 0,0-1 0 0 0,0 1 0 0 0,0 0 0 0 0,-1 0 0 0 0,1-1 0 0 0,0 1 0 0 0,0 0-164 0 0,-5 1 3347 0 0,3 0-4423 0 0,-8 11 1284 0 0,1-1 1 0 0,1 1-1 0 0,0 1 0 0 0,1-1 0 0 0,0 1 0 0 0,-3 11-208 0 0,-9 15 154 0 0,5-11 29 0 0,10-18-195 0 0,-1 0 1 0 0,0 0 0 0 0,-1 0 0 0 0,0-1-1 0 0,-1 0 1 0 0,1 0 0 0 0,-3 1 11 0 0,-7 6-97 0 0,-7 8 261 0 0,-2-2 0 0 0,-7 5-164 0 0,25-22 12 0 0,0 0 0 0 0,0 0 0 0 0,-1-1 0 0 0,1 0 0 0 0,-1 0 1 0 0,0-1-1 0 0,-1 0 0 0 0,1 0 0 0 0,0-1 0 0 0,-1 0 0 0 0,1-1 1 0 0,-1 0-1 0 0,0 0 0 0 0,1-1 0 0 0,-1 0 0 0 0,0 0 0 0 0,1-1 1 0 0,-1 0-1 0 0,0-1 0 0 0,1 0 0 0 0,0 0 0 0 0,-1-1 1 0 0,-4-2-13 0 0,10 4 0 0 0,0-1 0 0 0,0 0 0 0 0,1 1 0 0 0,-1-1 0 0 0,0 0 0 0 0,1 0 1 0 0,-1 0-1 0 0,1-1 0 0 0,0 1 0 0 0,0-1 0 0 0,0 1 0 0 0,0-1 0 0 0,0 0 1 0 0,1 1-1 0 0,-1-1 0 0 0,1 0 0 0 0,-1 0 0 0 0,1 0 0 0 0,0 0 0 0 0,0 0 1 0 0,0-2-1 0 0,0-1 11 0 0,0 0 1 0 0,1 1 0 0 0,0-1 0 0 0,-1 0 0 0 0,2 0 0 0 0,-1 0-1 0 0,1 0 1 0 0,0 1 0 0 0,0-1 0 0 0,0 0 0 0 0,2-2-12 0 0,0-2 29 0 0,1 0 0 0 0,1 0 0 0 0,0 1 0 0 0,0 0 0 0 0,0 0 0 0 0,1 0 0 0 0,4-4-29 0 0,-3 3-4 0 0,-6 8 10 0 0,-1 1 0 0 0,1 0 0 0 0,0 0 0 0 0,-1 0 0 0 0,1 0 1 0 0,0 0-1 0 0,0 0 0 0 0,0 0 0 0 0,0 0 0 0 0,0 0 0 0 0,0 1 0 0 0,0-1 0 0 0,0 0 0 0 0,0 1 0 0 0,0-1 0 0 0,0 0 0 0 0,1 1 0 0 0,-1-1 0 0 0,1 1-6 0 0,2-1 37 0 0,0 0-1 0 0,0 0 0 0 0,0 1 0 0 0,0-1 0 0 0,0 1 0 0 0,0 0 0 0 0,0 1 0 0 0,0-1 1 0 0,0 1-1 0 0,0-1 0 0 0,0 1 0 0 0,0 0 0 0 0,-1 0 0 0 0,3 2-36 0 0,7 3 81 0 0,1 0 1 0 0,-2 1-1 0 0,6 4-81 0 0,-7-4 49 0 0,0 0 0 0 0,0-1-1 0 0,9 3-48 0 0,7 5 85 0 0,-5-2 4 0 0,7 2 189 0 0,15 10-278 0 0,-14-7-172 0 0,11 3 172 0 0,38 14 152 0 0,-54-26-261 0 0,-23-7-1167 0 0,-2-1-4642 0 0</inkml:trace>
  <inkml:trace contextRef="#ctx1" brushRef="#br1">1614 2 0 0,'0'-2'0'0,"0"1039"0"0,0 3114 0 0,0-4143 0 0,0 2 0 0,0 0 0 0,0-1 0 0,0 9 0 0,0-10 0 0</inkml:trace>
  <inkml:trace contextRef="#ctx1" brushRef="#br1" timeOffset="1">1550 5166 0 0,'3511'0'0'0,"-1148"0"0"0,-2337 0 0 0,14 0 0 0,52 0 0 0,-48 0 0 0,232 0 0 0,-223 0 0 0,0 0 0 0,-81 0 0 0,-30 0 0 0,42 0 0 0</inkml:trace>
  <inkml:trace contextRef="#ctx0" brushRef="#br2" timeOffset="205541.628">2809 3753 456 0 0,'0'0'687'0'0,"0"0"61"0"0,0 0 26 0 0,0 0-26 0 0,0 0-145 0 0,0 0-68 0 0,0 0-14 0 0,0 0 51 0 0,0 0 217 0 0,0 0 91 0 0,0 0 16 0 0,0 0-51 0 0,1 2-503 0 0,0 0-1 0 0,-1 0 0 0 0,1 0 0 0 0,-1 0 0 0 0,1 0 0 0 0,-1 0 0 0 0,0 0 1 0 0,0 0-342 0 0,-1 0 137 0 0,1 0 7 0 0,-1-1 0 0 0,1 1 0 0 0,-1-1 0 0 0,0 1-1 0 0,0-1 1 0 0,0 1 0 0 0,0-1 0 0 0,0 0 0 0 0,0 1 0 0 0,0-1 0 0 0,-2 1-144 0 0,3-1 184 0 0,0-1-15 0 0,0 0-62 0 0,0 0-31 0 0,-1 0-52 0 0,1 0 1 0 0,0 1 0 0 0,0-1-1 0 0,-1 0 1 0 0,1 1-1 0 0,0-1 1 0 0,-1 0 0 0 0,1 0-1 0 0,0 1 1 0 0,-1-1 0 0 0,1 0-1 0 0,0 0 1 0 0,-1 1 0 0 0,1-1-1 0 0,0 0 1 0 0,-1 0 0 0 0,1 0-1 0 0,-1 0 1 0 0,1 0 0 0 0,0 0-1 0 0,-1 0 1 0 0,1 0-1 0 0,-1 1 1 0 0,1-1 0 0 0,0-1-1 0 0,-1 1 1 0 0,1 0 0 0 0,-1 0-1 0 0,1 0 1 0 0,0 0 0 0 0,-1 0-1 0 0,1 0 1 0 0,-1 0 0 0 0,1-1-1 0 0,0 1-24 0 0,0-2 53 0 0,0 0 1 0 0,1 0-1 0 0,-1 0 0 0 0,1 0 0 0 0,0 0 1 0 0,0 0-1 0 0,0 0 0 0 0,0 0 0 0 0,0 1 1 0 0,0-1-1 0 0,0 0 0 0 0,1 1 0 0 0,-1-1 1 0 0,0 0-1 0 0,1 1 0 0 0,0 0 0 0 0,-1-1 1 0 0,1 1-1 0 0,0 0 0 0 0,-1 0 0 0 0,2 0-53 0 0,1-2 50 0 0,1 0 0 0 0,0 1-1 0 0,0 0 1 0 0,0 0-1 0 0,0 0 1 0 0,0 0 0 0 0,5 0-50 0 0,-4 1 46 0 0,0 1 1 0 0,0 0 0 0 0,0 0-1 0 0,0 0 1 0 0,0 1 0 0 0,2 0-48 0 0,2 3 55 0 0,-8-3-48 0 0,1 1 0 0 0,0 0 0 0 0,-1 0 0 0 0,1 0 0 0 0,-1 0 0 0 0,1 1 0 0 0,-1-1 0 0 0,0 1 0 0 0,0 0-6 0 0,17 18 20 0 0,-18-19-19 0 0,1 0-1 0 0,-1 0 0 0 0,0 0 0 0 0,0 0 0 0 0,0 0 0 0 0,0 0 0 0 0,0 1 1 0 0,-1-1-1 0 0,1 0 0 0 0,-1 0 0 0 0,1 1 0 0 0,-1-1 0 0 0,0 1 0 0 0,1 3 16 0 0,-1 0-1 0 0,0 0 1 0 0,-1-1-1 0 0,0 6-15 0 0,1-9 4 0 0,0-1-1 0 0,0 0 1 0 0,-1 1-1 0 0,1-1 1 0 0,0 0-1 0 0,-1 1 1 0 0,1-1-1 0 0,-1 0 1 0 0,1 1-1 0 0,-1-1 1 0 0,1 0-1 0 0,-1 0 1 0 0,0 0-1 0 0,0 0 1 0 0,1 0-1 0 0,-1 0 1 0 0,0 0-1 0 0,-1 1-3 0 0,-1 1 1 0 0,0 2 4 0 0,2-4-4 0 0,1-1-1 0 0,0 1 0 0 0,-1 0 1 0 0,1-1-1 0 0,-1 0 1 0 0,1 1-1 0 0,0-1 1 0 0,-1 1-1 0 0,1-1 0 0 0,-1 1 1 0 0,1-1-1 0 0,-1 0 1 0 0,1 1-1 0 0,-1-1 1 0 0,0 0-1 0 0,1 0 0 0 0,-1 1 1 0 0,0-1-1 0 0,-8 4 51 0 0,3-1-21 0 0,0-1-1 0 0,0-1 0 0 0,0 1 1 0 0,0-1-1 0 0,0 0 0 0 0,0-1 1 0 0,0 1-1 0 0,-1-1 0 0 0,1 0 1 0 0,0-1-1 0 0,0 0 0 0 0,0 1 1 0 0,0-2-1 0 0,0 1 0 0 0,0-1 1 0 0,0 0-1 0 0,-1-1-29 0 0,6 2 54 0 0,-1-1 0 0 0,0 0 0 0 0,1 0 0 0 0,-1 0-1 0 0,1 0 1 0 0,-1 0 0 0 0,1 0 0 0 0,0 0 0 0 0,0 0 0 0 0,0-1 0 0 0,0-1-54 0 0,-1 1 44 0 0,2 2-35 0 0,1 0 0 0 0,-1 0 0 0 0,0 0 0 0 0,0 0 0 0 0,1 0 0 0 0,-1 0 0 0 0,0 0 0 0 0,1 0 0 0 0,-1 0-1 0 0,1 0 1 0 0,-1 0 0 0 0,1 0 0 0 0,0 0 0 0 0,-1 1 0 0 0,1-1 0 0 0,0 0-9 0 0,0-1 12 0 0,1 0-6 0 0,0-1 0 0 0,0 1 0 0 0,0-1 0 0 0,0 1-1 0 0,0 0 1 0 0,1 0 0 0 0,-1 0 0 0 0,1 0 0 0 0,-1 0 0 0 0,1 0 0 0 0,0 1 0 0 0,0-1-1 0 0,0 1 1 0 0,0 0 0 0 0,0 0 0 0 0,0 0 0 0 0,0 0 0 0 0,0 1 0 0 0,0-1-1 0 0,2 1-5 0 0,31-9 0 0 0,-29 9 0 0 0,-1-1 0 0 0,1 1 0 0 0,0 0 0 0 0,4 1 0 0 0,-1 3 0 0 0,3 3 0 0 0,2 2 0 0 0,-13-5 0 0 0,-1-1 0 0 0,3 3 0 0 0,-3-5 0 0 0,0 0 0 0 0,1 1 0 0 0,-1-1 0 0 0,-1 0 0 0 0,1 1 0 0 0,0-1 0 0 0,0 0 0 0 0,0 1 0 0 0,-1-1 0 0 0,1 1 0 0 0,-1-1 0 0 0,1 1 0 0 0,-1 0 0 0 0,0-1 0 0 0,1 1 0 0 0,-1 1 0 0 0,0 0 4 0 0,0 0-1 0 0,0 0 1 0 0,-1-1-1 0 0,1 1 0 0 0,-1 0 1 0 0,1 0-1 0 0,-1 0 0 0 0,0 0 1 0 0,0-1-1 0 0,0 1 0 0 0,-1 0 1 0 0,1-1-1 0 0,-1 1 0 0 0,1-1 1 0 0,-1 1-1 0 0,0-1 1 0 0,0 0-1 0 0,0 0 0 0 0,0 0 1 0 0,-1 1-4 0 0,2-2 7 0 0,-3 2 12 0 0,0 0-1 0 0,-1-1 1 0 0,1 1-1 0 0,0-1 1 0 0,-1 0-1 0 0,1-1 1 0 0,-1 1 0 0 0,0-1-1 0 0,0 0 1 0 0,1 0-1 0 0,-1 0 1 0 0,-1-1-19 0 0,-7 3 70 0 0,8-3-49 0 0,1 0-1 0 0,-1 0 0 0 0,1-1 0 0 0,-1 1 0 0 0,1-1 1 0 0,0 0-1 0 0,-1-1 0 0 0,1 1 0 0 0,0-1 0 0 0,0 0 0 0 0,0 0 1 0 0,-4-2-21 0 0,-8-3 173 0 0,15 6-146 0 0,-1 1-1 0 0,1-1 0 0 0,0 1 0 0 0,0-1 1 0 0,-1 0-1 0 0,1 0 0 0 0,0 1 0 0 0,0-1 0 0 0,0 0 1 0 0,0 0-1 0 0,0 0 0 0 0,0 0 0 0 0,0 0 0 0 0,0 0 1 0 0,0 0-1 0 0,0-1 0 0 0,0 1 0 0 0,1 0 1 0 0,-1-1-1 0 0,0 1 0 0 0,1 0 0 0 0,0-1 0 0 0,-1 1 1 0 0,1 0-1 0 0,-1-2-26 0 0,1 0 26 0 0,1 1-1 0 0,-1-1 1 0 0,0 0 0 0 0,1 1-1 0 0,-1-1 1 0 0,1 1 0 0 0,0-1-1 0 0,0 1 1 0 0,0-1 0 0 0,0 1-1 0 0,0-1 1 0 0,1 1 0 0 0,0-2-26 0 0,2-1 11 0 0,-1 1 0 0 0,1-1 1 0 0,-1 1-1 0 0,1 0 0 0 0,1 0 0 0 0,-1 0 1 0 0,0 0-1 0 0,1 1 0 0 0,0 0 1 0 0,0 0-1 0 0,0 0 0 0 0,0 0 0 0 0,3 0-11 0 0,15-3 3 0 0,-17 3-19 0 0,0 2 0 0 0,0-1 0 0 0,0 1 0 0 0,0 0 0 0 0,0 0 0 0 0,1 0 0 0 0,-1 1 0 0 0,0 0 0 0 0,5 1 16 0 0,1 3 57 0 0,-6 0-13 0 0,7 3-112 0 0,-12-5-22 0 0,5 18 138 0 0,-6-19-44 0 0,1 1 0 0 0,0-1 1 0 0,-1 0-1 0 0,0 1 0 0 0,1-1 1 0 0,-1 0-1 0 0,0 1 0 0 0,0-1 0 0 0,1 0 1 0 0,-1 1-1 0 0,0-1 0 0 0,0 1 1 0 0,-1-1-1 0 0,1 0 0 0 0,0 1 1 0 0,0-1-1 0 0,-1 0 0 0 0,1 1 1 0 0,-1-1-1 0 0,1 0 0 0 0,-1 0 0 0 0,1 1 1 0 0,-2 0-5 0 0,1 2-33 0 0,-2 0 30 0 0,1 0 0 0 0,-1 0 0 0 0,1 0-1 0 0,-1-1 1 0 0,0 1 0 0 0,0-1 0 0 0,-1 1-1 0 0,1-1 1 0 0,-1 0 0 0 0,0 0 0 0 0,0-1-1 0 0,1 1 1 0 0,-5 1 3 0 0,-1 1 25 0 0,-1-1 1 0 0,-1 1-1 0 0,1-1 0 0 0,-1-1 0 0 0,-4 1-25 0 0,10-3 0 0 0,0-1 0 0 0,1 1 0 0 0,-1-1 0 0 0,0 0 0 0 0,0 0 0 0 0,0-1 0 0 0,0 0 0 0 0,1 1 0 0 0,-1-2 0 0 0,-2 0 0 0 0,-5-3 38 0 0,10 2-15 0 0,0 0-4 0 0,-9-5-1 0 0,10 7-16 0 0,0 0 1 0 0,-1 1 0 0 0,1-1 0 0 0,0 0-1 0 0,0 0 1 0 0,0 0 0 0 0,0 0 0 0 0,0 0-1 0 0,0 0 1 0 0,0-1 0 0 0,0 1 0 0 0,0 0-1 0 0,0 0 1 0 0,0-1 0 0 0,1 1-1 0 0,-1 0 1 0 0,1-1 0 0 0,-1 1 0 0 0,1-2-3 0 0,-1 2 0 0 0,0-1 1 0 0,1 0-1 0 0,0 0 1 0 0,-1 1-1 0 0,1-1 1 0 0,0 0-1 0 0,0 0 1 0 0,0 0-1 0 0,0 1 1 0 0,0-1-1 0 0,0 0 1 0 0,1 0-1 0 0,-1 0 1 0 0,1 1-1 0 0,-1-1 1 0 0,1 0-1 0 0,0 1 1 0 0,-1-1-1 0 0,1 0 1 0 0,0 1-1 0 0,1-2 0 0 0,2-4 2 0 0,-3 5 3 0 0,1 0 0 0 0,-1 0 1 0 0,0 0-1 0 0,1 0 0 0 0,-1 0 0 0 0,1 0 0 0 0,0 1 1 0 0,0-1-1 0 0,-1 0 0 0 0,1 1 0 0 0,0-1 0 0 0,1 1-5 0 0,18-11 0 0 0,-13 7 0 0 0,1 0 0 0 0,-1 1 0 0 0,1 0 0 0 0,-1 0 0 0 0,1 1 0 0 0,1 0 0 0 0,-7 2 0 0 0,7 3 0 0 0,0 1 0 0 0,0 2 0 0 0,11 7 0 0 0,-17-11 11 0 0,4 3-60 0 0,5 16 15 0 0,-13-18 34 0 0,1 0 0 0 0,0 0 0 0 0,-1 0 0 0 0,1-1 0 0 0,-1 1 0 0 0,0 0 0 0 0,0 0 0 0 0,0 0 0 0 0,0 0 0 0 0,0 0 0 0 0,0 0 0 0 0,0 0 0 0 0,-1 0 0 0 0,1 0 0 0 0,0 0 0 0 0,-1 0 0 0 0,0 0 0 0 0,0-1 0 0 0,1 1 0 0 0,-1 0 0 0 0,0 0 0 0 0,0-1 0 0 0,-1 1 0 0 0,-1 2 0 0 0,0 0 0 0 0,0 0 0 0 0,0 0 0 0 0,-1-1 0 0 0,1 1 0 0 0,-1-1 0 0 0,0 0 0 0 0,-2 1 0 0 0,2-1 5 0 0,0-1 0 0 0,0 1-1 0 0,0-1 1 0 0,-1 0-1 0 0,1-1 1 0 0,0 1-1 0 0,-1-1 1 0 0,1 1 0 0 0,-1-1-1 0 0,0-1 1 0 0,1 1-1 0 0,-1-1 1 0 0,0 0 0 0 0,0 0-1 0 0,1 0 1 0 0,-3-1-5 0 0,0 0 23 0 0,-1 0 1 0 0,1-1 0 0 0,0 0-1 0 0,-7-2-23 0 0,14 4 0 0 0,-1-1 0 0 0,1 1 0 0 0,-1 0 1 0 0,0 0-1 0 0,1-1 0 0 0,-1 1 0 0 0,1 0 0 0 0,-1-1 0 0 0,1 1 0 0 0,-1 0 0 0 0,1-1 0 0 0,-1 1 0 0 0,1-1 0 0 0,-1 1 0 0 0,1-1 0 0 0,0 1 0 0 0,-1-1 0 0 0,1 1 0 0 0,0-1 0 0 0,-1 1 0 0 0,1-1 0 0 0,0 0 0 0 0,0 1 0 0 0,-1-1 0 0 0,1 0 0 0 0,0 1 0 0 0,0-1 0 0 0,0 1 0 0 0,0-1 0 0 0,0 0 0 0 0,-1-4 11 0 0,0 4-6 0 0,0-1-1 0 0,1 0 0 0 0,-1 1 0 0 0,0-1 1 0 0,1 0-1 0 0,-1 1 0 0 0,1-1 1 0 0,0 0-1 0 0,-1 0 0 0 0,1 1 0 0 0,0-1 1 0 0,0 0-1 0 0,0 0 0 0 0,0 1 1 0 0,1-1-1 0 0,-1 0 0 0 0,0 0 0 0 0,1 1 1 0 0,-1-1-1 0 0,1 0 0 0 0,0 1 0 0 0,-1-1 1 0 0,1 1-1 0 0,0-1 0 0 0,0 1 1 0 0,0-1-1 0 0,0 1 0 0 0,0-1 0 0 0,1 0-4 0 0,5-4 11 0 0,-1-1 0 0 0,1 1-1 0 0,1 1 1 0 0,-1-1 0 0 0,1 1-1 0 0,5-2-10 0 0,-10 5 9 0 0,0 1 0 0 0,0 0 0 0 0,0 0 0 0 0,0 0 0 0 0,0 0 0 0 0,0 1-1 0 0,1-1 1 0 0,-1 1 0 0 0,0-1 0 0 0,0 1 0 0 0,2 0-9 0 0,11 5-5967 0 0,-4 2-459 0 0</inkml:trace>
  <inkml:trace contextRef="#ctx0" brushRef="#br0" timeOffset="205542.628">1379 3769 2000 0 0,'0'0'1252'0'0,"0"0"151"0"0,0 0 62 0 0,0 0-129 0 0,2 1-572 0 0,0 1-538 0 0,1 0 0 0 0,-1 0 0 0 0,1 0 0 0 0,0-1 0 0 0,-1 1 0 0 0,1-1 0 0 0,0 0 0 0 0,0 0 1 0 0,0 0-1 0 0,0 0 0 0 0,0-1 0 0 0,0 1 0 0 0,1-1-226 0 0,45 3 2188 0 0,-21-2-1127 0 0,63 5 828 0 0,-82-5-1850 0 0,0 0 1 0 0,0 0-1 0 0,9-1-39 0 0,5 0-202 0 0,-13 0-1390 0 0,1 0-3693 0 0</inkml:trace>
  <inkml:trace contextRef="#ctx0" brushRef="#br0" timeOffset="205543.628">2905 5082 1504 0 0,'0'0'692'0'0,"0"0"83"0"0,0 0 31 0 0,0 0 60 0 0,0 0 212 0 0,0 0 90 0 0,0 0 16 0 0,0 0-75 0 0,0 0-341 0 0,0 0-154 0 0,0 0-34 0 0,0 0-12 0 0,0 0-35 0 0,0 0-18 0 0,0 0-3 0 0,0 0-3 0 0,0 0-12 0 0,0 0-7 0 0,0 0-2 0 0,0 0-28 0 0,0 0-118 0 0,0 2-48 0 0,0 1-226 0 0,0 1 136 0 0,0 1 0 0 0,0 0 0 0 0,0-1 0 0 0,1 1 0 0 0,0 0 0 0 0,0-1-1 0 0,1 3-203 0 0,-1-3 65 0 0,1 1-1 0 0,-1 0 1 0 0,-1 0-1 0 0,1-1 1 0 0,0 1-1 0 0,-1 4-64 0 0,3 20-11 0 0,-1-21 11 0 0,0 0 0 0 0,-1 0 0 0 0,-1 0 0 0 0,1 8 0 0 0,1 15 0 0 0,-1-26 0 0 0,0 1 0 0 0,0 1 0 0 0,-1-1 0 0 0,0 0 0 0 0,0 0 0 0 0,0 1 0 0 0,0-1 0 0 0,-2 2 0 0 0,2 9-23 0 0,-1-16-16 0 0,1 0 1 0 0,0-1-1 0 0,0 1 0 0 0,0-1 0 0 0,0 1 0 0 0,0 0 0 0 0,0-1 0 0 0,0 1 1 0 0,0-1-1 0 0,1 1 0 0 0,-1-1 0 0 0,0 1 0 0 0,0 0 0 0 0,0-1 0 0 0,1 1 1 0 0,-1-1-1 0 0,0 1 0 0 0,0-1 0 0 0,1 1 0 0 0,-1-1 0 0 0,1 1 0 0 0,-1-1 1 0 0,0 0-1 0 0,1 1 0 0 0,-1-1 39 0 0,0 0-462 0 0</inkml:trace>
  <inkml:trace contextRef="#ctx0" brushRef="#br0" timeOffset="205544.628">2877 6012 3512 0 0,'0'0'1471'0'0,"-5"7"1860"0"0,4-5-3123 0 0,0 0-1 0 0,0 0 1 0 0,1 0-1 0 0,-1-1 1 0 0,0 1-1 0 0,1 0 1 0 0,0 0-1 0 0,-1 0 1 0 0,1 0-1 0 0,0 0 1 0 0,0 0-1 0 0,0 1-207 0 0,-3 18 706 0 0,-16 34 1097 0 0,6-20-692 0 0,1 1 1 0 0,-1 15-1112 0 0,-9 18 950 0 0,0 5 139 0 0,21-65-1028 0 0,-2 3 1171 0 0,1-13-711 0 0,0-8-440 0 0,1-4-36 0 0,0 0 0 0 0,1 0 0 0 0,1-1 0 0 0,0 1 0 0 0,0 0 0 0 0,2 0 0 0 0,0-5-45 0 0,1-1 14 0 0,-1 1-1 0 0,-1-1 1 0 0,-1-5-14 0 0,1-3 20 0 0,1 1 0 0 0,1 0 1 0 0,3-12-21 0 0,-1 11 46 0 0,11-36 18 0 0,-14 52-63 0 0,1 1 1 0 0,0-1 0 0 0,1 1-1 0 0,0 0 1 0 0,0 0 0 0 0,3-3-2 0 0,7-13 0 0 0,-10 16-1 0 0,1 0-1 0 0,0 1 1 0 0,1 0-1 0 0,0 0 1 0 0,0 1-1 0 0,1-1 1 0 0,0 2-1 0 0,4-4 2 0 0,-7 7-20 0 0,0 1 0 0 0,1-1 0 0 0,-1 1 0 0 0,1 0 0 0 0,0 0 0 0 0,0 1 0 0 0,0-1 0 0 0,0 1 0 0 0,0 1 0 0 0,1-1 0 0 0,4 1 20 0 0,11 0-44 0 0,-19 1 42 0 0,0 0 0 0 0,0 0 0 0 0,1 0-1 0 0,-1 0 1 0 0,0 1 0 0 0,0-1 0 0 0,0 1 0 0 0,1 0 0 0 0,1 1 2 0 0,-4-2-1 0 0,11 4 1 0 0,-10-3 0 0 0,1 1 0 0 0,-1-1 0 0 0,0 0 0 0 0,0 0 0 0 0,1 1 0 0 0,-1 0 0 0 0,0-1 0 0 0,0 1 0 0 0,0 0 0 0 0,-1 0 0 0 0,1 0 0 0 0,0 0 0 0 0,2 4 0 0 0,-2-5 0 0 0,-1 1 0 0 0,1-1 0 0 0,-1 1 0 0 0,1 0 0 0 0,-1 0 0 0 0,0 0 0 0 0,0 0 0 0 0,0 0 0 0 0,0 0 0 0 0,0 0 0 0 0,0 0 0 0 0,0 0 0 0 0,-1 0 0 0 0,1 0 0 0 0,-1 1 0 0 0,0-1 0 0 0,0 0 0 0 0,1 1 0 0 0,-2 0 0 0 0,1-1 0 0 0,-1 1 0 0 0,0-1 0 0 0,0 0 0 0 0,0 1 0 0 0,0-1 0 0 0,0 0 0 0 0,0 0 0 0 0,0 0 0 0 0,-1 0 0 0 0,0 1 0 0 0,-17 12 0 0 0,17-12-5 0 0,-1-1-1 0 0,0 0 0 0 0,0 0 1 0 0,0 0-1 0 0,0-1 0 0 0,0 1 0 0 0,0-1 1 0 0,0 1-1 0 0,-3-1 6 0 0,-14 9-26 0 0,-16 11-286 0 0,-10 4 312 0 0,39-20-11 0 0,6-5 11 0 0,0 1-1 0 0,0 0 0 0 0,0 0 1 0 0,0-1-1 0 0,0 1 1 0 0,-1 0-1 0 0,1-1 0 0 0,0 1 1 0 0,0-1-1 0 0,-1 0 0 0 0,1 1 1 0 0,0-1-1 0 0,-1 0 1 0 0,1 0-1 0 0,0 0 0 0 0,-1 0 1 0 0,0 0 0 0 0,17 19-54 0 0,-12-17 54 0 0,-1 1 0 0 0,1 0 0 0 0,0-1 0 0 0,0 0 0 0 0,0 1 0 0 0,1-1 0 0 0,11 9 0 0 0,5 2-16 0 0,-16-11 6 0 0,-1 0 1 0 0,1 0 0 0 0,-1 0 0 0 0,1 0 0 0 0,-1 1-1 0 0,0-1 10 0 0,49 37-12 0 0,-40-30-41 0 0,-10-8 44 0 0,0 1 1 0 0,0-1-1 0 0,0 1 0 0 0,-1 0 1 0 0,1-1-1 0 0,0 1 0 0 0,-1 0 1 0 0,1 0-1 0 0,-1 0 0 0 0,1 2 9 0 0,11 15 64 0 0,-13-18-64 0 0,1 0 1 0 0,-1-1-1 0 0,1 1 0 0 0,-1 0 0 0 0,0-1 0 0 0,1 1 0 0 0,-1 0 0 0 0,0-1 0 0 0,1 1 0 0 0,-1 0 0 0 0,0 0 0 0 0,0-1 0 0 0,0 1 0 0 0,0 0 0 0 0,0 0 0 0 0,0 0 0 0 0,-3 3 6 0 0,2-4-2 0 0,0 3 3 0 0,-1 0-1 0 0,-1 0 1 0 0,1-1-1 0 0,0 1 1 0 0,-1 0-1 0 0,1-1 1 0 0,-1 0 0 0 0,0 0-1 0 0,1 0 1 0 0,-1 0-1 0 0,0 0 1 0 0,-1 0-1 0 0,1-1 1 0 0,-1 1-7 0 0,-6 1 9 0 0,0 0 0 0 0,0 0 0 0 0,-1-1 0 0 0,0-1-9 0 0,-14 4 0 0 0,-25 2 58 0 0,34-6-60 0 0,0 2 1 0 0,1 0-1 0 0,-7 2 2 0 0,11-1-42 0 0,9-3-181 0 0,2-1-81 0 0,0 0-1193 0 0,0 0-4716 0 0</inkml:trace>
  <inkml:trace contextRef="#ctx0" brushRef="#br2" timeOffset="205545.628">3818 3484 3008 0 0,'8'-3'220'0'0,"-7"2"916"0"0,3-7 3437 0 0,13-18-233 0 0,-17 25-3601 0 0,7-8 1155 0 0,-7 9-1838 0 0,0 0 0 0 0,0 0 0 0 0,0 0 0 0 0,0 0 0 0 0,0 0 0 0 0,0 0 0 0 0,1 0 0 0 0,-1 0 0 0 0,0 0 1 0 0,0 0-1 0 0,0 0 0 0 0,0 0 0 0 0,0 0 0 0 0,1 0 0 0 0,-1 0 0 0 0,0 0 0 0 0,0 0 0 0 0,0 0 0 0 0,0 1 0 0 0,0-1 0 0 0,0 0 0 0 0,0 0 0 0 0,1 0 0 0 0,-1 0 0 0 0,0 0 0 0 0,0 0 0 0 0,0 0 0 0 0,0 0 0 0 0,0 0 0 0 0,0 0 0 0 0,0 1 0 0 0,0-1 0 0 0,0 0 0 0 0,0 0 0 0 0,1 0 0 0 0,-1 0 0 0 0,0 0 0 0 0,0 0 0 0 0,0 1-56 0 0,4 20 3284 0 0,-1-5-3816 0 0,0-6 546 0 0,-1-1 1 0 0,-1 0-1 0 0,1 1 0 0 0,-2-1 0 0 0,1 1 0 0 0,-1 0-14 0 0,0 3-1 0 0,1 0-1 0 0,0 0 0 0 0,1 2 2 0 0,1 0 29 0 0,-1 0 0 0 0,-1 14-29 0 0,2 10 6 0 0,-2-24 15 0 0,-1 0-1 0 0,-1-1 1 0 0,0 7-21 0 0,-2 23 2 0 0,-1-12-1 0 0,2-22-5 0 0,1-1-1 0 0,-1 0 1 0 0,2 0-1 0 0,-1 5 5 0 0,1-12-81 0 0,0-2-205 0 0,0 0-867 0 0,0 0-374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10T11:50:21.513"/>
    </inkml:context>
    <inkml:brush xml:id="br0">
      <inkml:brushProperty name="width" value="0.05292" units="cm"/>
      <inkml:brushProperty name="height" value="0.05292" units="cm"/>
      <inkml:brushProperty name="color" value="#FF0000"/>
    </inkml:brush>
  </inkml:definitions>
  <inkml:trace contextRef="#ctx0" brushRef="#br0">27407 15244 1861 0,'11'19'165'0,"7"6"-132"0,-8-3-33 0,4-3 0 0,-3 3 0 0,-4-3-9 16,0-10-1-16,0 7 0 15,-3-7-22-15,-4-9-5 0,0 0-1 0,0 0-480 0,0 0-96 0</inkml:trace>
  <inkml:trace contextRef="#ctx0" brushRef="#br0" timeOffset="597.584">27693 13498 1267 0,'-28'-10'56'0,"17"7"12"0,1-3-55 0,-1 6-13 16,1-7 0-16,-5 4 0 0,5 3 96 0,-4 3 17 16,3 4 3-16,-3-1 1 0,0-3-70 0,3 13-15 15,-3-4-2-15,0 4-1 0,-4 9-29 0,1 3-13 16,-4 7 1-16,-1 2 0 0,-6 7 20 0,-3 3 4 15,-5 7 0-15,-3 5 1 0,-3 4-13 0,-7 3-18 16,-8 3 4-16,-3 9 1 0,0-2 13 0,4 2 0 16,-8 0 0-16,4-2-9 0,-7-4 9 0,4 6 0 15,3 0 0-15,-7-12 0 0,3 3 8 0,4 3-8 16,4-9 8-16,0 0-8 0,-4 0 24 0,7-1 1 0,0 1 0 0,3-3 0 16,-3-4-4-16,11-3-1 0,-4-2 0 0,7-4 0 15,1-10-7-15,6 7-1 0,0-9-1 0,7-1 0 16,1-6-11-16,3 1 8 0,6-8-8 0,1-2 8 15,4 0-21-15,-1-9-5 0,8-1-1 0,-1 0 0 32,4-9-69-32,0 0-15 0,11-9-2 0,-1 0-1 0</inkml:trace>
  <inkml:trace contextRef="#ctx0" brushRef="#br0" timeOffset="980.055">26021 13755 1897 0,'-11'-25'84'0,"8"15"17"0,3-5-81 0,0 5-20 0,0-2 0 0,3 5 0 16,8-2 11-16,-1 6-3 0,1-4 0 0,3 7 0 15,0 0-8-15,7 0 0 0,-3 10 0 0,3-1 8 16,4 7-8-16,0-7 0 0,3 10 9 0,0 9-9 15,4-2 0-15,0 2 0 16,3 6 0-16,4 4 0 0,3 3 0 0,-3 6 0 16,7 3 0-16,0 6 0 0,6 4 0 0,-2 6 0 15,-1 3 0-15,1 3 0 0,3 0 0 0,-1 9 0 16,5 1 0-16,3 3 0 0,0-1 0 0,0-5 0 16,0 2 0-16,0-9 0 0,-7 7 14 0,0-7-2 15,-4 0 0-15,-7-9 0 0,-3-1-4 0,-4-2-8 0,-3-13 11 0,0 6-11 16,-4-9 16-16,-3-6-3 0,-8 3-1 0,1-13 0 15,0 6 16-15,-4-5 2 0,0-1 1 0,0-6 0 16,4-3-22-16,-4-7-9 0,0 4 8 0,0-7-8 31,4 1-124-31,3-10-31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7:42.645"/>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1">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2" timeOffset="3">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4">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24.867"/>
    </inkml:context>
    <inkml:brush xml:id="br0">
      <inkml:brushProperty name="width" value="0.1" units="cm"/>
      <inkml:brushProperty name="height" value="0.1" units="cm"/>
      <inkml:brushProperty name="color" value="#0070C0"/>
    </inkml:brush>
  </inkml:definitions>
  <inkml:trace contextRef="#ctx0" brushRef="#br0">9 154 1376 0 0,'0'0'65'0'0,"0"0"190"0"0,0 0 773 0 0,0 0 336 0 0,0 0 68 0 0,-4-13 2712 0 0,4 11-4093 0 0,0-1 48 0 0,0 0-1 0 0,0 0 1 0 0,0 0-1 0 0,-1 0 1 0 0,1 0 0 0 0,-1 0-1 0 0,0 0 1 0 0,0-1-99 0 0,1 3 60 0 0,-1 0 1 0 0,1 0-1 0 0,0-1 0 0 0,0 1 1 0 0,0 0-1 0 0,0 0 1 0 0,0 0-1 0 0,0 0 1 0 0,0 0-1 0 0,1 0 1 0 0,-1 0-1 0 0,0 0 0 0 0,1 0 1 0 0,-1 0-1 0 0,0 0 1 0 0,1 0-1 0 0,0 0 1 0 0,-1 0-1 0 0,1 0 1 0 0,-1 0-1 0 0,1 0 0 0 0,0 0-60 0 0,0-1-1 0 0,0 1 217 0 0,-1 1-10 0 0,0 0-39 0 0,1-2-20 0 0,1 1-124 0 0,0-1 12 0 0,-1 0 0 0 0,1 1 0 0 0,-1-1 0 0 0,1 1 0 0 0,-1 0 0 0 0,1 0 0 0 0,0-1-1 0 0,0 1 1 0 0,0 0 0 0 0,-1 0 0 0 0,1 1 0 0 0,0-1 0 0 0,0 0 0 0 0,0 1 0 0 0,1-1 0 0 0,-1 1 0 0 0,0 0 0 0 0,1-1-35 0 0,28 5 12 0 0,2 14-12 0 0,-26-15 0 0 0,-5-2 0 0 0,0 0 0 0 0,0 0 0 0 0,0 0 0 0 0,0 0 0 0 0,-1 0 0 0 0,1 0 0 0 0,0 1 0 0 0,0-1 0 0 0,-1 1 0 0 0,2 1 0 0 0,8 8 0 0 0,-9-6 0 0 0,-2-3 0 0 0,1-1 0 0 0,-1 1 0 0 0,0-1 0 0 0,1 1 0 0 0,-1-1 0 0 0,1 0 0 0 0,-1 1 0 0 0,1-1 0 0 0,0 0 0 0 0,-1 1 0 0 0,1-1 0 0 0,0 0 0 0 0,1 1 0 0 0,-1-1 0 0 0,0 1 0 0 0,0-1 0 0 0,0 1 0 0 0,0 0 0 0 0,0-1 0 0 0,0 1 0 0 0,0 0 0 0 0,0 0 0 0 0,-1 0 0 0 0,1 0 0 0 0,-1 0 0 0 0,1-1 0 0 0,-1 1 0 0 0,0 0 0 0 0,0 0 0 0 0,1 0 0 0 0,-2 1 0 0 0,1 2 0 0 0,1-4 16 0 0,-1 0 0 0 0,0 0 1 0 0,0 1-1 0 0,0-1 1 0 0,0 0-1 0 0,0 0 1 0 0,0 1-1 0 0,-1-1 0 0 0,1 0 1 0 0,0 0-1 0 0,-1 0 1 0 0,1 0-1 0 0,-1 1 1 0 0,0 0-17 0 0,0 4 186 0 0,0 7-48 0 0,-1-10-146 0 0,0-1 14 0 0,2-1-5 0 0,0-1 0 0 0,-1 1 0 0 0,1-1 1 0 0,0 1-1 0 0,-1 0 0 0 0,1-1 1 0 0,-1 1-1 0 0,1-1 0 0 0,-1 1 0 0 0,1-1 1 0 0,-1 1-1 0 0,1-1 0 0 0,-1 1 1 0 0,0-1-1 0 0,1 0 0 0 0,-1 1 0 0 0,0-1 1 0 0,1 0-1 0 0,-1 0 0 0 0,0 1 1 0 0,0-1-1 0 0,1 0 0 0 0,-1 0 0 0 0,0 0 1 0 0,1 0-1 0 0,-1 0 0 0 0,0 0 0 0 0,0 0-1 0 0,-1 0 18 0 0,-2 1 11 0 0,-3-1 98 0 0,-12-2 22 0 0,15 1-109 0 0,-2 0-6 0 0,1 0-1 0 0,-1-1 1 0 0,1 1 0 0 0,0-1-1 0 0,-1-1 1 0 0,1 1-1 0 0,0-1 1 0 0,0 1-1 0 0,1-1 1 0 0,-1-1 0 0 0,-3-2-34 0 0,-5-12 170 0 0,11 16-155 0 0,1 1 0 0 0,-1-1 0 0 0,1 0-1 0 0,0 1 1 0 0,0-1 0 0 0,0 0 0 0 0,0 0 0 0 0,0 1 0 0 0,0-1-1 0 0,0 0 1 0 0,0 0 0 0 0,1 0 0 0 0,-1 0 0 0 0,1 0 0 0 0,-1 0-1 0 0,1-1 1 0 0,0 1 0 0 0,0 0 0 0 0,0 0 0 0 0,0 0-1 0 0,0 0 1 0 0,1 0 0 0 0,-1 0 0 0 0,1 0 0 0 0,-1 0 0 0 0,1 0-1 0 0,0-2-14 0 0,1 0 33 0 0,-1 0-1 0 0,1 0 1 0 0,0 1-1 0 0,0-1 0 0 0,0 0 1 0 0,0 1-1 0 0,1-1 1 0 0,-1 1-1 0 0,1 0 0 0 0,0 0 1 0 0,0 0-1 0 0,0 0 1 0 0,3-1-33 0 0,9-11 283 0 0,-14 13-283 0 0,1 0 0 0 0,-1 1 0 0 0,1-1 1 0 0,-1 0-1 0 0,1 1 0 0 0,-1 0 0 0 0,1-1 1 0 0,0 1-1 0 0,0 0 0 0 0,0 0 0 0 0,0 0 1 0 0,0 0-1 0 0,0 0 0 0 0,0 0 0 0 0,0 1 1 0 0,0-1-1 0 0,0 1 0 0 0,0-1 0 0 0,0 1 1 0 0,1 0-1 0 0,27 3-360 0 0,-26-2 240 0 0,3 6 96 0 0,-6-5 23 0 0,1 1-4 0 0,0-1-1 0 0,0 1 1 0 0,0 0 0 0 0,-1 0-1 0 0,0-1 1 0 0,1 1 0 0 0,-1 0 0 0 0,0 0-1 0 0,0 0 1 0 0,0 3 5 0 0,-1 38-10 0 0,-2-30 10 0 0,-1-11 0 0 0,1-2 0 0 0,-4 9 102 0 0,5-7-68 0 0,0-1 0 0 0,0 0 0 0 0,-1 0 0 0 0,1 0 0 0 0,-1 0 0 0 0,1 0 0 0 0,-1-1 0 0 0,0 1 0 0 0,0 0 0 0 0,0-1 0 0 0,1 1 0 0 0,-2-1 0 0 0,0 1-34 0 0,0 0 4 0 0,0-1 1 0 0,-1 1 0 0 0,1-1 0 0 0,-1 0 0 0 0,1 0 0 0 0,-1 0 0 0 0,1-1 0 0 0,-1 1 0 0 0,0-1-1 0 0,1 0 1 0 0,-1 0 0 0 0,0 0 0 0 0,1 0 0 0 0,-1-1 0 0 0,1 1 0 0 0,-1-1 0 0 0,1 0 0 0 0,-4-1-5 0 0,0-1 0 0 0,6 3 0 0 0,0 0 0 0 0,0 0 0 0 0,0 0 0 0 0,0-1 0 0 0,0 1 0 0 0,0 0 0 0 0,0-1 0 0 0,0 1 0 0 0,1-1 0 0 0,-1 1 0 0 0,0-1 0 0 0,0 1 0 0 0,0-1 0 0 0,1 1 0 0 0,-1-1 0 0 0,0 0 0 0 0,1 1 0 0 0,-1-1 0 0 0,1 0 0 0 0,-1 0 0 0 0,-4-7-57 0 0,5 8 66 0 0,-1-1 1 0 0,1 1-1 0 0,-1-1 0 0 0,1 1 1 0 0,-1-1-1 0 0,1 0 1 0 0,-1 1-1 0 0,1-1 1 0 0,0 0-1 0 0,-1 1 1 0 0,1-1-1 0 0,0 0 1 0 0,0 0-1 0 0,0 1 1 0 0,0-1-1 0 0,-1 0 0 0 0,1 0 1 0 0,0 1-1 0 0,0-1 1 0 0,0 0-1 0 0,0 0 1 0 0,1 0-1 0 0,-1 1 1 0 0,0-1-1 0 0,0 0 1 0 0,0 0-1 0 0,1 1 1 0 0,-1-1-10 0 0,4-11-39 0 0,1 2-18 0 0,-3 8 60 0 0,0 0-1 0 0,1 0 0 0 0,-1 1 0 0 0,0-1 0 0 0,1 1 0 0 0,0-1 1 0 0,0 1-3 0 0,3-2 20 0 0,0 1 0 0 0,0 0 0 0 0,1 0 0 0 0,5-1-20 0 0,-3 1 0 0 0,-8 2 0 0 0,-1 0 0 0 0,1 0 0 0 0,-1 0 0 0 0,1 0 0 0 0,0 0 0 0 0,-1-1 0 0 0,1 1 0 0 0,-1 0 0 0 0,1 0 0 0 0,-1 0 0 0 0,1 1 0 0 0,0-1 0 0 0,-1 0 0 0 0,1 0 0 0 0,-1 0 0 0 0,1 0 0 0 0,-1 1 0 0 0,1-1 0 0 0,-1 0 0 0 0,1 0 0 0 0,-1 1 0 0 0,1-1 0 0 0,5 3 0 0 0,-2-2-1 0 0,9 6-94 0 0,-2 2 95 0 0,-10-5 0 0 0,-1-2 0 0 0,12 27-12 0 0,-8-16-50 0 0,-6-9 67 0 0,0-3-8 0 0,2 0 9 0 0,-1 1 0 0 0,0-1 0 0 0,0 0 0 0 0,0 1 0 0 0,0-1 0 0 0,0 0 0 0 0,0 0 0 0 0,0 1 0 0 0,-1-1 0 0 0,1 0 0 0 0,0 0 0 0 0,-1-1 1 0 0,1 1-1 0 0,-1 0 0 0 0,1 0 0 0 0,-1-1 0 0 0,1 1 0 0 0,-1 0 0 0 0,1-1 0 0 0,-1 0 0 0 0,0 1 0 0 0,1-1 0 0 0,-1 0 0 0 0,0 0 1 0 0,0 0-7 0 0,-7 1-86 0 0,8-1 92 0 0,1 0 0 0 0,-1 0-1 0 0,0 0 1 0 0,1 0-1 0 0,-1 0 1 0 0,0 0 0 0 0,0 0-1 0 0,1 0 1 0 0,-1-1 0 0 0,0 1-1 0 0,1 0 1 0 0,-1 0-1 0 0,0-1 1 0 0,1 1 0 0 0,-1 0-1 0 0,1-1 1 0 0,-1 1 0 0 0,0-1-6 0 0,0 1 2 0 0,0 0 0 0 0,1-1 0 0 0,-1 1 0 0 0,0 0 0 0 0,0 0 0 0 0,1-1 0 0 0,-1 1 0 0 0,0-1 0 0 0,1 1 0 0 0,-1-1 1 0 0,0 1-1 0 0,1-1 0 0 0,-1 1 0 0 0,1-1 0 0 0,-1 1 0 0 0,1-1 0 0 0,-1 0 0 0 0,1 1 0 0 0,-1-1 0 0 0,1 0 1 0 0,0 1-1 0 0,-1-1 0 0 0,1 0 0 0 0,0 0 0 0 0,0 1 0 0 0,-1-1 0 0 0,1 0 0 0 0,0 0 0 0 0,0 0 0 0 0,0 1 0 0 0,0-1 1 0 0,0 0-3 0 0,-5-24-3 0 0,5 24 3 0 0,1 0 0 0 0,-1-1 0 0 0,0 1 0 0 0,0 0 0 0 0,0-1 0 0 0,1 1 0 0 0,-1 0 0 0 0,1-1 0 0 0,-1 1 0 0 0,1 0 0 0 0,-1 0 0 0 0,1-1 0 0 0,0 1 0 0 0,-1 0 0 0 0,1 0 0 0 0,0 0 0 0 0,0 0 0 0 0,0 0 0 0 0,0 0 0 0 0,0 0 0 0 0,8-11 0 0 0,-9 12 0 0 0,0-1 0 0 0,1 0 0 0 0,-1 0 0 0 0,1 0 0 0 0,-1 1 0 0 0,1-1 0 0 0,-1 0 0 0 0,1 0 0 0 0,-1 1 0 0 0,1-1 0 0 0,0 0 0 0 0,-1 1 0 0 0,1-1 0 0 0,0 1 0 0 0,0-1 0 0 0,-1 1 0 0 0,1-1 0 0 0,0 1 0 0 0,0 0 0 0 0,0-1 0 0 0,0 1 0 0 0,0 0 0 0 0,0 0 0 0 0,3-1 0 0 0,-2-1 0 0 0,13 0 0 0 0,-4 4 0 0 0,-9-1 0 0 0,-1 1 0 0 0,10 14 0 0 0,-10-14 0 0 0,0 0 0 0 0,1-1 0 0 0,-1 1 0 0 0,0 0 0 0 0,0 0 0 0 0,0 0 0 0 0,0 0 0 0 0,0 1 0 0 0,-1-1 0 0 0,1 0 0 0 0,-1 0 0 0 0,1 0 0 0 0,-1 1 0 0 0,0-1 0 0 0,0 0 0 0 0,0 0 0 0 0,0 1 0 0 0,0-1 0 0 0,0 0 0 0 0,-1 0 0 0 0,1 1 0 0 0,-1-1 0 0 0,0 0 0 0 0,1 0 0 0 0,-2 2 0 0 0,0 0 0 0 0,-1 1 0 0 0,0-1 0 0 0,0 1 0 0 0,0-1 0 0 0,-1 0 0 0 0,0 0 0 0 0,-1 1 0 0 0,2-2 0 0 0,0-1 0 0 0,0-1 0 0 0,1 1 0 0 0,-1 0 0 0 0,0-1 0 0 0,-1 1 0 0 0,1-1 0 0 0,0 0 0 0 0,0 0 0 0 0,0 0 0 0 0,-1-1 0 0 0,1 1 0 0 0,0-1 0 0 0,-1 0 0 0 0,1 0 0 0 0,0 0 0 0 0,-1 0 0 0 0,-2-1 0 0 0,4 1 0 0 0,0-1 0 0 0,-1 1 0 0 0,1-1 0 0 0,0 1 0 0 0,0-1 0 0 0,0 0 0 0 0,-1 0 0 0 0,1 0 0 0 0,0 0 0 0 0,0 0 0 0 0,1-1 0 0 0,-1 1 0 0 0,0-1 0 0 0,0 1 0 0 0,1-1 0 0 0,-1 0 0 0 0,1 1 0 0 0,-1-1 0 0 0,1 0 0 0 0,0 0 0 0 0,-1 0 0 0 0,1 0 0 0 0,0 0 0 0 0,0 0 0 0 0,1 0 0 0 0,-1-1 0 0 0,0-1 0 0 0,0 1 0 0 0,1-1 0 0 0,-1 1 0 0 0,1-1 0 0 0,0 1 0 0 0,0-1 0 0 0,0 1 0 0 0,0-1 0 0 0,1 1 0 0 0,0-1 0 0 0,0-2 0 0 0,0 4 0 0 0,0 0 0 0 0,0 0 0 0 0,0 0 0 0 0,0 0 0 0 0,0 0 0 0 0,0 0 0 0 0,0 0 0 0 0,1 0 0 0 0,-1 1 0 0 0,1-1 0 0 0,0 0 0 0 0,-1 1 0 0 0,1-1 0 0 0,0 1 0 0 0,0 0 0 0 0,0 0 0 0 0,1-1 0 0 0,15-9 0 0 0,-16 10 0 0 0,1-1 0 0 0,-1 0 0 0 0,1 1 0 0 0,-1-1 0 0 0,1 1 0 0 0,0 0 0 0 0,0 0 0 0 0,0 0 0 0 0,1 0 0 0 0,7-2 0 0 0,-9 1 0 0 0,1 1 0 0 0,-1 0 0 0 0,1 0 0 0 0,0 0 0 0 0,0 1 0 0 0,-1-1 0 0 0,3 1 0 0 0,-1-1 0 0 0,-3 0 0 0 0,0 1 0 0 0,0 0 0 0 0,0-1 0 0 0,0 1 0 0 0,1 0 0 0 0,-1 0 0 0 0,0 0 0 0 0,0 0 0 0 0,0 0 0 0 0,0 0 0 0 0,0 0 0 0 0,0 0 0 0 0,0 1 0 0 0,0-1 0 0 0,0 0 0 0 0,0 1 0 0 0,0-1 0 0 0,0 1 0 0 0,0-1 0 0 0,0 1 0 0 0,0-1 0 0 0,0 1 0 0 0,0-1 0 0 0,0 1 0 0 0,0 0 0 0 0,5 3 0 0 0,0-1 0 0 0,0 1 0 0 0,15 18 0 0 0,-14-12 0 0 0,-6-10 0 0 0,-1 1 0 0 0,1-1 0 0 0,-1 1 0 0 0,1-1 0 0 0,-1 1 0 0 0,1 0 0 0 0,-1-1 0 0 0,0 1 0 0 0,1 0 0 0 0,-1-1 0 0 0,0 1 0 0 0,0 0 0 0 0,1-1 0 0 0,-1 1 0 0 0,0 0 0 0 0,0 0 0 0 0,0-1 0 0 0,0 1 0 0 0,0 0 0 0 0,0 0 0 0 0,0-1 0 0 0,0 1 0 0 0,0 0 0 0 0,0 0 0 0 0,0-1 0 0 0,-1 1 0 0 0,1 0 0 0 0,0-1 0 0 0,0 1 0 0 0,-1 0 0 0 0,1-1 0 0 0,-1 2 0 0 0,-1 1 0 0 0,1 0 0 0 0,0 0 0 0 0,0 0 0 0 0,-1 0 0 0 0,0 0 0 0 0,1 0 0 0 0,-1-1 0 0 0,0 1 0 0 0,0-1 0 0 0,0 0 0 0 0,-1 1 0 0 0,1-1 0 0 0,-1 0 0 0 0,1 0 0 0 0,-1-1 0 0 0,0 2 0 0 0,-12 8 0 0 0,13-9 0 0 0,0-1 0 0 0,-1 1 0 0 0,1-1 0 0 0,-1 0 0 0 0,1 0 0 0 0,-1 1 0 0 0,1-2 0 0 0,-1 1 0 0 0,0 0 0 0 0,0 0 0 0 0,1-1 0 0 0,-1 0 0 0 0,0 1 0 0 0,0-1 0 0 0,0 0 0 0 0,0 0 0 0 0,-1-1 0 0 0,-6 0 0 0 0,1-1 0 0 0,0 0 0 0 0,1-1 0 0 0,-7-2 0 0 0,12 4 0 0 0,0 0 0 0 0,0 0 0 0 0,1 0 0 0 0,-1-1 0 0 0,0 1 0 0 0,1-1 0 0 0,-1 0 0 0 0,1 0 0 0 0,1 1 0 0 0,0 0 0 0 0,0 0 0 0 0,0 0 0 0 0,0 0 0 0 0,1 0 0 0 0,-1 0 0 0 0,0 0 0 0 0,1 0 0 0 0,-1 0 0 0 0,1-1 0 0 0,-1 1 0 0 0,1 0 0 0 0,-1 0 0 0 0,1-1 0 0 0,0 1 0 0 0,0 0 0 0 0,0-1 0 0 0,0 0 0 0 0,-4-19 17 0 0,4 19-14 0 0,-1-1 1 0 0,1 1-1 0 0,-1 0 1 0 0,1-1 0 0 0,0 1-1 0 0,-1 0 1 0 0,1-1-1 0 0,1 1 1 0 0,-1 0 0 0 0,0-1-1 0 0,0 1 1 0 0,1 0 0 0 0,0-2-4 0 0,1-2 0 0 0,1 0 0 0 0,0 0 0 0 0,0 0 0 0 0,1 1 0 0 0,-1-1 0 0 0,1 1 0 0 0,1 0 0 0 0,3-4 0 0 0,0 1 0 0 0,1 0 0 0 0,0 0 0 0 0,0 1 0 0 0,5-3 0 0 0,-12 9 0 0 0,0 0 0 0 0,0 0 0 0 0,0 0 0 0 0,-1 0 0 0 0,1 0 0 0 0,0 0 0 0 0,0 0 0 0 0,0 0 0 0 0,0 1 0 0 0,1-1 0 0 0,-1 1 0 0 0,0 0 0 0 0,0-1 0 0 0,0 1 0 0 0,0 0 0 0 0,0 0 0 0 0,1 0 0 0 0,-1 1 0 0 0,0-1 0 0 0,0 0 0 0 0,0 1 0 0 0,0-1 0 0 0,0 1 0 0 0,0 0 0 0 0,0 0 0 0 0,0 0 0 0 0,0 0 0 0 0,0 0 0 0 0,-1 0 0 0 0,1 0 0 0 0,0 1 0 0 0,-1-1 0 0 0,1 1 0 0 0,-1-1 0 0 0,1 1 0 0 0,-1 0 0 0 0,0-1 0 0 0,1 1 0 0 0,-1 0 0 0 0,0 0 0 0 0,0 0 0 0 0,7 12-30 0 0,-6-12 27 0 0,0 0 0 0 0,-1 1 0 0 0,1-1 0 0 0,-1 0 0 0 0,1 1 0 0 0,-1 0 0 0 0,0-1 0 0 0,0 1 0 0 0,-1 0 0 0 0,1-1 0 0 0,0 1 0 0 0,-1 0 0 0 0,0 0 0 0 0,1 2 3 0 0,1 18 0 0 0,-1-19 0 0 0,0-1 0 0 0,-1 0 0 0 0,0 1 0 0 0,1-1 0 0 0,-1 0 0 0 0,0 1 0 0 0,0-1 0 0 0,-1 0 0 0 0,1 1 0 0 0,-1-1 0 0 0,0 0 0 0 0,0 0 0 0 0,0 1 0 0 0,0-1 0 0 0,-5 9 0 0 0,3-6 0 0 0,1 0 0 0 0,-1-1 0 0 0,0 0 0 0 0,-1 1 0 0 0,1-1 0 0 0,-1-1 0 0 0,0 1 0 0 0,0 0 0 0 0,-4 2 0 0 0,5-5 0 0 0,0 0 0 0 0,-1-1 0 0 0,1 1 0 0 0,0-1 0 0 0,-1 0 0 0 0,1 0 0 0 0,-1 0 0 0 0,1 0 0 0 0,-1-1 0 0 0,1 0 0 0 0,-1 1 0 0 0,1-1 0 0 0,-1 0 0 0 0,0-1 0 0 0,1 1 0 0 0,-1-1 0 0 0,1 1 0 0 0,-1-1 0 0 0,1 0 0 0 0,-2-1 0 0 0,1 0 0 0 0,0 0 0 0 0,0 0 0 0 0,0 0 0 0 0,0-1 0 0 0,1 0 0 0 0,-1 1 0 0 0,1-1 0 0 0,0 0 0 0 0,0-1 0 0 0,0 1 0 0 0,0 0 0 0 0,0-1 0 0 0,1 0 0 0 0,-1 1 0 0 0,1-1 0 0 0,-1-4 0 0 0,2 6-3 0 0,0 0 1 0 0,0 0 0 0 0,1 0 0 0 0,-1 0-1 0 0,1-1 1 0 0,0 1 0 0 0,0 0 0 0 0,-1 0 0 0 0,1 0-1 0 0,1-1 1 0 0,-1 1 0 0 0,0 0 0 0 0,0 0-1 0 0,1 0 1 0 0,-1-1 0 0 0,1 1 0 0 0,0 0 0 0 0,0 0-1 0 0,0 0 1 0 0,0 0 0 0 0,0 0 0 0 0,0 0-1 0 0,0 1 1 0 0,1-1 0 0 0,-1 0 0 0 0,0 0 0 0 0,1 1-1 0 0,0-1 1 0 0,-1 1 0 0 0,1-1 2 0 0,1 1 4 0 0,0-1 0 0 0,0 1 0 0 0,-1-1 0 0 0,1 1 0 0 0,0 0 0 0 0,0 0 0 0 0,0 1 0 0 0,0-1 0 0 0,0 0 0 0 0,0 1 0 0 0,0 0 0 0 0,0 0 0 0 0,1 0-4 0 0,0-1 0 0 0,1 1 0 0 0,-1 1-1 0 0,0-1 1 0 0,1 0 0 0 0,-1 1 0 0 0,0 0 0 0 0,4 1 0 0 0,-1 2 0 0 0,-1 3 0 0 0,0 0 0 0 0,-5-6 0 0 0,0-1 0 0 0,-1 1 0 0 0,1 0 0 0 0,0-1 0 0 0,-1 1 0 0 0,1-1 0 0 0,-1 1 0 0 0,1 0 0 0 0,-1 0 0 0 0,1-1 0 0 0,-1 1 0 0 0,0 0 0 0 0,1 0 0 0 0,-1-1 0 0 0,0 1 0 0 0,1 0 0 0 0,-1 0 0 0 0,0 0 0 0 0,0 0 0 0 0,0 0 0 0 0,0 2 0 0 0,0 10 0 0 0,0-11 0 0 0,-1 1 0 0 0,1-1 0 0 0,-1 1 0 0 0,0-1 0 0 0,0 1 0 0 0,0-1 0 0 0,0 1 0 0 0,-1-1 0 0 0,1 0 0 0 0,-1 1 0 0 0,1-1 0 0 0,-1 0 0 0 0,0 0 0 0 0,1 0 0 0 0,-1 0 0 0 0,0-1 0 0 0,-1 1 0 0 0,1 0 0 0 0,0-1 0 0 0,0 0 0 0 0,-1 1 0 0 0,1-1 0 0 0,0 0 0 0 0,-1 0 0 0 0,1 0 0 0 0,-1-1 0 0 0,0 1 0 0 0,1-1 0 0 0,-1 1 0 0 0,-1-1 0 0 0,0 0 0 0 0,-1 0 0 0 0,1 0 0 0 0,-1-1 0 0 0,1 1 0 0 0,0-1 0 0 0,0 0 0 0 0,-1 0 0 0 0,1-1 0 0 0,-1 0 0 0 0,3 1 0 0 0,0 0 0 0 0,1 0 0 0 0,-1 0 0 0 0,1 0 0 0 0,-1 0 0 0 0,1-1 0 0 0,-1 1 0 0 0,1 0 0 0 0,0-1 0 0 0,-1 0 0 0 0,1 1 0 0 0,0-1 0 0 0,0 1 0 0 0,0-1 0 0 0,1 0 0 0 0,-1 0 0 0 0,0 1 0 0 0,0-1 0 0 0,1 0 0 0 0,-1 0 0 0 0,1 0 0 0 0,0-1 0 0 0,0-34 61 0 0,0 20-48 0 0,0 16-10 0 0,0 0-1 0 0,0-1 1 0 0,1 1-1 0 0,-1 0 1 0 0,0 0-1 0 0,1 0 1 0 0,-1 0-1 0 0,0 0 1 0 0,1 0 0 0 0,-1 0-1 0 0,1 0 1 0 0,-1 0-1 0 0,1 0 1 0 0,0 0-1 0 0,0 0 1 0 0,-1 0-1 0 0,1 0 1 0 0,0 0-1 0 0,0 0 1 0 0,0 1 0 0 0,0-1-3 0 0,0 0 0 0 0,0 1 0 0 0,0-1 0 0 0,0 0 0 0 0,0 1 0 0 0,0-1 0 0 0,0 1 0 0 0,0-1 0 0 0,0 1 0 0 0,0 0 0 0 0,0 0 0 0 0,0-1 0 0 0,0 1 0 0 0,1 0 0 0 0,-1 0 0 0 0,0 0 0 0 0,0 0 0 0 0,0 0 0 0 0,0 0 0 0 0,0 0 0 0 0,0 1 0 0 0,1-1 0 0 0,2 1 0 0 0,3-1-45 0 0,-1 1 0 0 0,1 0 0 0 0,-1 0 0 0 0,1 1 1 0 0,0 0 44 0 0,-6-2-779 0 0,2 2-2934 0 0,11 4-1259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30.251"/>
    </inkml:context>
    <inkml:brush xml:id="br0">
      <inkml:brushProperty name="width" value="0.1" units="cm"/>
      <inkml:brushProperty name="height" value="0.1" units="cm"/>
      <inkml:brushProperty name="color" value="#0070C0"/>
    </inkml:brush>
  </inkml:definitions>
  <inkml:trace contextRef="#ctx0" brushRef="#br0">251 491 456 0 0,'0'0'687'0'0,"0"0"61"0"0,0 0 26 0 0,-14-8 2249 0 0,-13-9-1169 0 0,23 12-1353 0 0,-2 0-1 0 0,1 1 0 0 0,0 0 1 0 0,-1 0-1 0 0,-4-2-500 0 0,7 4 50 0 0,-2-2 46 0 0,0 0 1 0 0,0-1-1 0 0,0 0 0 0 0,0 0 0 0 0,1-1 0 0 0,-1 1 0 0 0,2-1 0 0 0,-1 0 1 0 0,0 0-1 0 0,1-1-96 0 0,-1-4 307 0 0,-1-4 64 0 0,2 11-341 0 0,1-3 0 0 0,3-10 32 0 0,-2 9 50 0 0,1 6-83 0 0,0 0 1 0 0,0 0-1 0 0,0 1 1 0 0,0-1-1 0 0,0 0 1 0 0,0 0-1 0 0,0 1 0 0 0,0-1 1 0 0,1-1-30 0 0,0 1 30 0 0,-1 1-1 0 0,0-1 1 0 0,1 1-1 0 0,-1-1 1 0 0,0 1 0 0 0,0-1-1 0 0,0 1 1 0 0,0-1 0 0 0,-1 1-1 0 0,1-1 1 0 0,0 1-1 0 0,-1 0 1 0 0,1-1 0 0 0,0 1-1 0 0,-1-1-29 0 0,-1-9 188 0 0,2 6-118 0 0,0 0-1 0 0,0-1 1 0 0,1 1 0 0 0,0 0-1 0 0,0 0 1 0 0,0 0 0 0 0,0 0-1 0 0,1 0 1 0 0,0 0 0 0 0,0 1-1 0 0,1-1 1 0 0,-1 1 0 0 0,1-1 0 0 0,0 1-1 0 0,3-4-69 0 0,4-7 149 0 0,-7 10-98 0 0,0 1 0 0 0,-1 0 0 0 0,1 1 0 0 0,1-1 0 0 0,-1 1 0 0 0,0-1 0 0 0,4-1-51 0 0,12-10 491 0 0,1 2 0 0 0,4-3-491 0 0,-15 12 68 0 0,-1-1 1 0 0,0 2-1 0 0,1-1 1 0 0,-1 1-1 0 0,1 0 0 0 0,0 1 1 0 0,4-1-69 0 0,-2 1-40 0 0,2 0 26 0 0,11 11 15 0 0,-10-3-1 0 0,-12-5 0 0 0,1-1 0 0 0,-1 1 0 0 0,1 0 0 0 0,-1 1 0 0 0,0-1 0 0 0,1 0 0 0 0,-1 1 0 0 0,0-1 0 0 0,0 1 0 0 0,0-1 0 0 0,0 1 0 0 0,0 0 0 0 0,0 1 0 0 0,30 37-4 0 0,-23-31 30 0 0,-1 1 0 0 0,-1-1 0 0 0,0 1 0 0 0,0 1 0 0 0,-1-1 0 0 0,1 4-26 0 0,-1-1 78 0 0,-4-9-87 0 0,0 0-1 0 0,0 0 0 0 0,0 0 0 0 0,-1 1 0 0 0,0-1 1 0 0,0 1 9 0 0,5 15-153 0 0,-5-16 150 0 0,0-1 0 0 0,0 0 1 0 0,0 1-1 0 0,0-1 0 0 0,-1 0 0 0 0,1 1 1 0 0,-1 0 2 0 0,4 167 196 0 0,-4-166-219 0 0,0 1 1 0 0,-1-1 0 0 0,1 0 0 0 0,-1 0 0 0 0,-1 1-1 0 0,0 0 23 0 0,-6 27 2 0 0,7-31 14 0 0,0-1 1 0 0,0 1-1 0 0,0 0 1 0 0,-1 0-1 0 0,1 0 1 0 0,0-1-1 0 0,-1 1 1 0 0,1-1-1 0 0,-1 1 1 0 0,0-1 0 0 0,0 1-1 0 0,0-1 1 0 0,1 0-1 0 0,-1 0 1 0 0,0 0-1 0 0,0 0 1 0 0,0 0-1 0 0,-1-1 1 0 0,1 1-1 0 0,0 0 1 0 0,0-1-1 0 0,-1 0-15 0 0,1 0 5 0 0,-4 1 27 0 0,1-1 0 0 0,0 0-1 0 0,-1-1 1 0 0,1 1 0 0 0,-1-1-1 0 0,1 0 1 0 0,0-1-1 0 0,-3 0-31 0 0,-29-9 164 0 0,29 9-103 0 0,1 0 0 0 0,-1 0 0 0 0,-7-3-62 0 0,-6-5 121 0 0,0 0 49 0 0,0-1-1 0 0,-2-2-169 0 0,13 7 142 0 0,-44-31 301 0 0,47 32-439 0 0,0-1 1 0 0,1 0 0 0 0,-1 0-1 0 0,1-1 1 0 0,1 1-1 0 0,-2-4-4 0 0,-3-4 51 0 0,6 9-121 0 0,1 0 0 0 0,-1 0 0 0 0,1 0 0 0 0,-2-5 70 0 0,5 8 11 0 0,-1-1 0 0 0,0 1 0 0 0,1-1-1 0 0,-1 1 1 0 0,1-1 0 0 0,-1 1 0 0 0,1-1-1 0 0,0 1 1 0 0,0-1 0 0 0,1 1 0 0 0,-1-1-1 0 0,0 1 1 0 0,1-3-11 0 0,2-11 96 0 0,-3 14-96 0 0,0 0 0 0 0,0 0 0 0 0,0 0 0 0 0,0-1 0 0 0,1 1 1 0 0,-1 0-1 0 0,1 0 0 0 0,0 0 0 0 0,0 0 0 0 0,-1 0 0 0 0,1 0 0 0 0,1 0 0 0 0,-1 0 0 0 0,0 0 0 0 0,2-1 0 0 0,4-4 0 0 0,0 0 0 0 0,0 1 0 0 0,1-1 0 0 0,0 2 0 0 0,1-1 0 0 0,0 1 0 0 0,8-7 2 0 0,-14 10-11 0 0,0 0 0 0 0,0 0 0 0 0,0 1 0 0 0,0-1 0 0 0,0 1 0 0 0,0-1 0 0 0,0 1 0 0 0,1 0 9 0 0,10-3-156 0 0,0 1 0 0 0,12 0 156 0 0,-20 2-1 0 0,-1 1-1 0 0,1 0 1 0 0,0 0 0 0 0,-1 1 0 0 0,1 0 0 0 0,-1 0 0 0 0,1 0-1 0 0,4 2 2 0 0,-5 0-12 0 0,1-1 0 0 0,-1 1 0 0 0,1 0 0 0 0,-1 1 0 0 0,0-1 0 0 0,1 2 12 0 0,13 9-53 0 0,-15-12 53 0 0,-1 1-1 0 0,0 0 0 0 0,0 0 1 0 0,-1 0-1 0 0,1 0 1 0 0,-1 0-1 0 0,1 1 1 0 0,-1-1-1 0 0,0 1 0 0 0,0 0 1 0 0,1 2 0 0 0,-1 0-10 0 0,0 0 0 0 0,0 0 1 0 0,0-1-1 0 0,-1 1 0 0 0,0 0 0 0 0,0 0 0 0 0,0 6 10 0 0,-1-6-2 0 0,0 0 0 0 0,-1-1 0 0 0,1 1 0 0 0,-1 0 0 0 0,0-1 0 0 0,-1 1 0 0 0,1-1 0 0 0,-2 2 2 0 0,2-3-3 0 0,-1-1-1 0 0,0 1 0 0 0,0-1 1 0 0,0 0-1 0 0,-1 0 0 0 0,1 0 1 0 0,-1 0-1 0 0,0-1 0 0 0,0 1 1 0 0,0-1-1 0 0,0 1 0 0 0,0-1 0 0 0,0 0 4 0 0,-6 4 7 0 0,7-4-1 0 0,0 0-1 0 0,-1-1 1 0 0,1 1-1 0 0,0-1 1 0 0,-1 1-1 0 0,1-1 1 0 0,-1 0-1 0 0,1 0 1 0 0,-1 0-1 0 0,0 0 1 0 0,1-1-1 0 0,-1 1 1 0 0,0-1 0 0 0,0 0-1 0 0,1 1 1 0 0,-1-1-1 0 0,0 0 1 0 0,0-1-1 0 0,1 1 1 0 0,-1 0-6 0 0,-8-3 35 0 0,0 0 1 0 0,0-1-1 0 0,-8-4-35 0 0,15 6 23 0 0,0 0-1 0 0,0 0 1 0 0,0 0 0 0 0,0-1-1 0 0,0 1 1 0 0,1-1-1 0 0,0 0 1 0 0,-1 0-1 0 0,1-1 1 0 0,0 1-1 0 0,0-1-22 0 0,1 0 22 0 0,-1 1 0 0 0,1-1 0 0 0,0 0-1 0 0,0-1 1 0 0,0 1 0 0 0,1 0-1 0 0,-1-1-21 0 0,2 3 2 0 0,0 0 0 0 0,-1 1 0 0 0,1-1 0 0 0,0 0 0 0 0,0 0 0 0 0,0 1 0 0 0,0-1 0 0 0,0 0-1 0 0,1 1 1 0 0,-1-1 0 0 0,0 0 0 0 0,1 1 0 0 0,-1-1 0 0 0,1 0 0 0 0,0 1 0 0 0,-1-1 0 0 0,1 1 0 0 0,0-1 0 0 0,0 1 0 0 0,0-1-1 0 0,1 0-1 0 0,14-10 0 0 0,-10 6 0 0 0,-5 4 0 0 0,0 1 0 0 0,1 0 0 0 0,-1-1 0 0 0,1 1 0 0 0,-1 0 0 0 0,1 0 0 0 0,-1 0 0 0 0,1 0 0 0 0,0 0 0 0 0,-1 0 0 0 0,2 0 0 0 0,25-14 0 0 0,-27 15 3 0 0,0 0-1 0 0,0-1 1 0 0,0 1-1 0 0,0 0 0 0 0,0-1 1 0 0,0 1-1 0 0,0 0 1 0 0,0 0-1 0 0,-1 0 0 0 0,1 0 1 0 0,0 0-1 0 0,0 0 1 0 0,0 0-1 0 0,0 0 0 0 0,0 0 1 0 0,0 0-1 0 0,1 1-2 0 0,1 0 13 0 0,3-2-1 0 0,1 1 1 0 0,-1 1-1 0 0,0-1 1 0 0,0 1-1 0 0,0 0 0 0 0,0 0 1 0 0,0 1-1 0 0,0 0 1 0 0,0 0-1 0 0,0 0 1 0 0,-1 1-1 0 0,2 0-12 0 0,5 4 43 0 0,-10-6-42 0 0,1 1 1 0 0,0-1-1 0 0,-1 1 0 0 0,1-1 0 0 0,-1 1 0 0 0,0 0 0 0 0,0 0 0 0 0,1 0 0 0 0,0 3-1 0 0,1-1 0 0 0,-1 0 0 0 0,0 0 0 0 0,-1 1 0 0 0,1-1 0 0 0,1 4 0 0 0,-4-6 0 0 0,1 0 0 0 0,0-1 0 0 0,-1 1 0 0 0,1 0 0 0 0,-1 0 0 0 0,0 0 0 0 0,0 0 0 0 0,0 0 0 0 0,0 0 0 0 0,0 0 0 0 0,0 0 0 0 0,0 0 0 0 0,-1 0 0 0 0,1 0 0 0 0,-1 0 0 0 0,1 0 0 0 0,-3 5 0 0 0,2-3 0 0 0,0 1 0 0 0,-1-1 0 0 0,0 1 0 0 0,0-1 0 0 0,0 0 0 0 0,-1 0 0 0 0,1 0 0 0 0,-1 0 0 0 0,0-1 0 0 0,-3 4 0 0 0,-3 2 0 0 0,7-6 0 0 0,0-1 0 0 0,0 0 0 0 0,0 1 0 0 0,-1-1 0 0 0,1 0 0 0 0,-1 0 0 0 0,0 0 0 0 0,0 0 0 0 0,1-1 0 0 0,-1 1 0 0 0,0-1 0 0 0,0 1 0 0 0,-2-1 0 0 0,-24 8 0 0 0,25-7 0 0 0,-1 0 0 0 0,0 0 0 0 0,0-1 0 0 0,0 0 0 0 0,-5 1 0 0 0,-14 2 0 0 0,21-3 0 0 0,-1 0 0 0 0,1 0 0 0 0,-1 0 0 0 0,1-1 0 0 0,-1 0 0 0 0,0 0 0 0 0,1 0 0 0 0,-1 0 0 0 0,1 0 0 0 0,-4-1 0 0 0,2-1 6 0 0,0 1 0 0 0,0-1 0 0 0,0 0 0 0 0,0-1 0 0 0,0 1 0 0 0,0-1 0 0 0,0 0 0 0 0,1 0-1 0 0,-1-1 1 0 0,1 1 0 0 0,0-1 0 0 0,0 0 0 0 0,0 0 0 0 0,1 0 0 0 0,0-1 0 0 0,-1 1-1 0 0,1-1 1 0 0,1 0 0 0 0,-3-4-6 0 0,3 4 22 0 0,0 1 0 0 0,0-1 1 0 0,1 0-1 0 0,-1 0 0 0 0,1 0 0 0 0,0-1 0 0 0,1 1 0 0 0,-1 0 0 0 0,1 0 0 0 0,0-1 0 0 0,0 1 0 0 0,1 0 1 0 0,-1 0-1 0 0,1 0 0 0 0,1 0 0 0 0,-1 0 0 0 0,1 0 0 0 0,-1 0 0 0 0,1 0 0 0 0,1 0 0 0 0,-1 0-22 0 0,3-2 15 0 0,1-1-1 0 0,0 1 1 0 0,0-1-1 0 0,0 2 1 0 0,1-1-1 0 0,0 1 1 0 0,1 0-1 0 0,-1 0 1 0 0,1 1-1 0 0,0 0 1 0 0,0 0-1 0 0,6-1-14 0 0,-4 1-1 0 0,-1 1 0 0 0,1 1 0 0 0,0 0-1 0 0,0 0 1 0 0,0 1 0 0 0,0 0 0 0 0,0 1-1 0 0,1 0 1 0 0,-1 1 0 0 0,0 0-1 0 0,6 1 2 0 0,-8 0-10 0 0,0 0 0 0 0,-1 1 0 0 0,0 0-1 0 0,1 1 1 0 0,0 0 10 0 0,-5-2-3 0 0,0 1 0 0 0,0-1 1 0 0,0 1-1 0 0,0 0 0 0 0,0 0 0 0 0,0 0 0 0 0,0 0 0 0 0,0 0 0 0 0,-1 1 1 0 0,1-1-1 0 0,1 3 3 0 0,-3-3-4 0 0,0-1 1 0 0,0 1-1 0 0,1 0 1 0 0,-1 0-1 0 0,0-1 0 0 0,-1 1 1 0 0,1 0-1 0 0,0 0 1 0 0,-1 0-1 0 0,1 0 1 0 0,-1 0-1 0 0,1 0 1 0 0,-1 0-1 0 0,0 1 4 0 0,1 2-4 0 0,-1 3-21 0 0,0 0-1 0 0,0 0 0 0 0,-1-1 0 0 0,0 1 0 0 0,0 0 0 0 0,-1-1 0 0 0,0 1 1 0 0,0-1-1 0 0,-1 1 0 0 0,0-1 0 0 0,0 0 0 0 0,-1 0 0 0 0,0-1 0 0 0,0 1 0 0 0,0-1 1 0 0,-1 1-1 0 0,0-1 0 0 0,0-1 0 0 0,-1 1 0 0 0,-4 3 26 0 0,0-2-4 0 0,0 0 0 0 0,0 0 1 0 0,-10 4 3 0 0,16-9 0 0 0,0-1 0 0 0,0 1 0 0 0,0-1 0 0 0,0 0 0 0 0,0 0 0 0 0,-1 0 0 0 0,1-1 0 0 0,0 1 0 0 0,-1-1 0 0 0,1 0 0 0 0,0-1 0 0 0,-3 1 0 0 0,3-1 4 0 0,0 0 0 0 0,0 0 0 0 0,1 0 0 0 0,-1 0 0 0 0,0-1 0 0 0,1 0 0 0 0,-1 1 0 0 0,1-1 0 0 0,0-1-1 0 0,0 1 1 0 0,0 0 0 0 0,0-1 0 0 0,0 1 0 0 0,0-1 0 0 0,0 0 0 0 0,1 0 0 0 0,0 0 0 0 0,-1 0 0 0 0,1-1-1 0 0,0 1 1 0 0,1-1-4 0 0,-5-8 20 0 0,0-1 0 0 0,1 0 0 0 0,1 0 0 0 0,0-1 0 0 0,0-4-20 0 0,3 13 4 0 0,1 0 1 0 0,0-1-1 0 0,-1 1 0 0 0,1 0 1 0 0,1 0-1 0 0,-1 0 1 0 0,1 0-1 0 0,0 0 0 0 0,0 0 1 0 0,2-4-5 0 0,0 2 5 0 0,0-1 0 0 0,0 1 0 0 0,0 0 0 0 0,1 0 0 0 0,0 0 0 0 0,4-3-5 0 0,-8 10 0 0 0,3-6 0 0 0,1 1 0 0 0,0 0 0 0 0,0 0 0 0 0,1 1 0 0 0,-1-1 0 0 0,1 1 0 0 0,0 0 0 0 0,0 0 0 0 0,1 1 0 0 0,3-2 0 0 0,-2 1-4 0 0,1 1 0 0 0,1 0-1 0 0,-1 1 1 0 0,0 0-1 0 0,0 0 1 0 0,1 0-1 0 0,-1 1 1 0 0,1 1-1 0 0,2 0 5 0 0,-6 0-5 0 0,0 0-1 0 0,0 1 0 0 0,-1 0 0 0 0,1 0 0 0 0,0 0 1 0 0,-1 1-1 0 0,1-1 0 0 0,-1 1 0 0 0,0 0 0 0 0,1 1 1 0 0,-1-1-1 0 0,0 1 0 0 0,0 0 0 0 0,-1-1 0 0 0,1 2 1 0 0,0-1-1 0 0,1 3 6 0 0,-1-2-12 0 0,0 0 0 0 0,-1 0 0 0 0,1 1 1 0 0,-1 0-1 0 0,0 0 0 0 0,0 0 0 0 0,0 0 1 0 0,-1 0-1 0 0,0 0 0 0 0,0 1 0 0 0,0-1 1 0 0,-1 1-1 0 0,0-1 0 0 0,0 1 0 0 0,0 0 0 0 0,-1-1 1 0 0,1 1-1 0 0,-1 0 0 0 0,-1 0 0 0 0,1-1 1 0 0,-1 1-1 0 0,0 0 0 0 0,0-1 0 0 0,-1 1 1 0 0,0-1-1 0 0,0 1 0 0 0,0-1 0 0 0,-1 0 0 0 0,0 2 12 0 0,-4 6-56 0 0,6-10 67 0 0,-1 0 0 0 0,1 0 0 0 0,-1 0 0 0 0,0-1 0 0 0,0 1 0 0 0,0 0-1 0 0,-2 1-10 0 0,-6 6 95 0 0,6-5-115 0 0,-1 0 0 0 0,1 0 0 0 0,-1-1-1 0 0,0 1 1 0 0,-1-1 0 0 0,1-1 0 0 0,0 1-1 0 0,-1-1 1 0 0,0 0 0 0 0,0 0 0 0 0,0 0-1 0 0,-6 1 21 0 0,5-3 8 0 0,-1 1-1 0 0,0-2 1 0 0,0 1-1 0 0,0-1 0 0 0,0 0 1 0 0,0 0-1 0 0,0-1 1 0 0,0 0-1 0 0,0-1 0 0 0,0 0 1 0 0,1 0-1 0 0,-1-1 1 0 0,1 1-1 0 0,-1-2 1 0 0,1 1-1 0 0,-1-1-7 0 0,-3-3 5 0 0,1 0 0 0 0,-1-1 0 0 0,1 1 0 0 0,0-2-1 0 0,1 0 1 0 0,0 0 0 0 0,0-1 0 0 0,1 0 0 0 0,-4-7-5 0 0,10 14 9 0 0,0 1-1 0 0,-1-1 0 0 0,1 0 1 0 0,1 0-1 0 0,-1-1 0 0 0,0 1 0 0 0,1 0 0 0 0,-1-1 0 0 0,1 1 0 0 0,0-1 1 0 0,0 1-1 0 0,1-1 0 0 0,-1 0-8 0 0,-3-20 11 0 0,3 21-10 0 0,0 1-1 0 0,0-1 1 0 0,1 1 0 0 0,0-1-1 0 0,-1 0 1 0 0,1 1-1 0 0,0-1 1 0 0,0 0 0 0 0,0 0-1 0 0,1 1 1 0 0,-1-1 0 0 0,1 0-1 0 0,-1 1 1 0 0,1-1-1 0 0,0 1 1 0 0,1-2-1 0 0,2-4 17 0 0,0 1 0 0 0,1-1 1 0 0,0 1-1 0 0,0 0 0 0 0,0 0 0 0 0,1 1 0 0 0,0 0 1 0 0,1 0-1 0 0,-1 0 0 0 0,1 1-17 0 0,9-6 3 0 0,1 0 0 0 0,0 1 0 0 0,15-6-3 0 0,-26 14 0 0 0,0-1 0 0 0,1 2 0 0 0,-1-1 0 0 0,0 1 0 0 0,1 0 0 0 0,1 0 0 0 0,17-3 0 0 0,-18 3-1 0 0,0 1 0 0 0,-1-1 0 0 0,1 1 0 0 0,0 1 0 0 0,0-1 0 0 0,-1 1 0 0 0,1 0 0 0 0,0 1 0 0 0,-1 0 0 0 0,1 0 0 0 0,-1 0 0 0 0,0 1 0 0 0,1 0 0 0 0,3 2 1 0 0,-1 1-7 0 0,1-1 0 0 0,-1 1 0 0 0,-1 1-1 0 0,1 0 1 0 0,-1 0 0 0 0,0 1 0 0 0,-1 0-1 0 0,6 7 8 0 0,-9-10-8 0 0,-1 1 1 0 0,0 0-1 0 0,0-1 0 0 0,0 1 0 0 0,-1 0 0 0 0,0 0 0 0 0,0 0 0 0 0,0 1 0 0 0,-1-1 0 0 0,0 0 0 0 0,0 1 0 0 0,-1-1 0 0 0,0 0 0 0 0,0 6 8 0 0,-1 3-55 0 0,-1 0-1 0 0,-1-1 0 0 0,0 0 1 0 0,-1 1-1 0 0,-5 12 56 0 0,7-23-13 0 0,0 0 0 0 0,-1 0 0 0 0,1 0 0 0 0,0 0-1 0 0,-1 0 1 0 0,-1 0 13 0 0,-7 12-44 0 0,8-12 36 0 0,0 0-1 0 0,0 0 0 0 0,0-1 0 0 0,0 1 1 0 0,-1-1-1 0 0,0 0 0 0 0,0 1 0 0 0,0-2 0 0 0,0 1 1 0 0,0 0-1 0 0,-3 0 9 0 0,-17 13-48 0 0,21-14 50 0 0,-1 0-1 0 0,1 0 0 0 0,-1 0 0 0 0,0 0 0 0 0,1-1 0 0 0,-1 0 0 0 0,0 0 0 0 0,0 0 0 0 0,0 0 0 0 0,0 0 0 0 0,0-1 0 0 0,0 1 0 0 0,-1-1 0 0 0,1 0 0 0 0,0-1 0 0 0,0 1 0 0 0,0-1 0 0 0,-1 0-1 0 0,-4-1 18 0 0,0 0-1 0 0,0-1 0 0 0,0 0 0 0 0,1-1 0 0 0,-1 0 0 0 0,1-1 0 0 0,-4-2-17 0 0,0 0 48 0 0,0 0 0 0 0,0-1 0 0 0,1-1 0 0 0,1 0 0 0 0,-1-1 0 0 0,1 0 0 0 0,1 0 0 0 0,-2-4-48 0 0,4 5 2 0 0,0-1 0 0 0,1 0 0 0 0,0-1 0 0 0,1 1 0 0 0,0-1 0 0 0,1 0-1 0 0,-2-5-1 0 0,2 1 0 0 0,3 13 0 0 0,0-1 0 0 0,0 0 0 0 0,0 0 0 0 0,0 0 0 0 0,0 0 0 0 0,1 0 0 0 0,-1 0 0 0 0,1 0 0 0 0,0 0 0 0 0,0 0 0 0 0,0 0 0 0 0,1 0 0 0 0,-1 0 0 0 0,1 0 0 0 0,-1 0 0 0 0,1-1 0 0 0,6-18 0 0 0,-6 16 0 0 0,0 1 0 0 0,1 0 0 0 0,0-1 0 0 0,0 1 0 0 0,0 0 0 0 0,1 0 0 0 0,-1 0 0 0 0,2 0 0 0 0,8-11 0 0 0,0 0 0 0 0,2 1 0 0 0,3-3 0 0 0,-11 13 0 0 0,1-1 0 0 0,0 1 0 0 0,0 0 0 0 0,0 0 0 0 0,0 1 0 0 0,1 0 0 0 0,-1 0 0 0 0,9-2 0 0 0,-5 3-8 0 0,0 0 0 0 0,0 1 0 0 0,0 0 0 0 0,0 1-1 0 0,1 0 1 0 0,-1 0 0 0 0,1 2 0 0 0,-1-1 0 0 0,1 1-1 0 0,-1 1 1 0 0,0 0 0 0 0,0 1 0 0 0,0 0-1 0 0,0 0 1 0 0,0 1 0 0 0,-1 1 0 0 0,1 0 0 0 0,-1 0-1 0 0,0 1 1 0 0,-1 0 0 0 0,1 1 0 0 0,-1 0 0 0 0,-1 0-1 0 0,1 1 1 0 0,0 2 8 0 0,24 39-21 0 0,-31-46 12 0 0,0 0 0 0 0,-1 0 1 0 0,0 0-1 0 0,0 0 0 0 0,0 0 1 0 0,0 0-1 0 0,0 0 0 0 0,0 1 0 0 0,-1-1 1 0 0,0 0-1 0 0,1 0 0 0 0,-1 1 1 0 0,-1-1-1 0 0,1 0 0 0 0,0 0 1 0 0,-1 1-1 0 0,0-1 9 0 0,-2 11-73 0 0,0 0 0 0 0,-2 0 0 0 0,-1 3 73 0 0,6-15-7 0 0,-3 4-9 0 0,0 1 0 0 0,0-1-1 0 0,-1 0 1 0 0,0 0-1 0 0,0 0 1 0 0,0-1-1 0 0,-1 1 1 0 0,0 0 16 0 0,-13 11 10 0 0,-13 10-10 0 0,16-15-7 0 0,10-8 7 0 0,-1 0 0 0 0,0 0 0 0 0,0-1 0 0 0,0 0 0 0 0,-1 0 0 0 0,1-1 0 0 0,-1 1 0 0 0,1-2 0 0 0,-1 1 0 0 0,-13 4 0 0 0,8-3 21 0 0,1 0 0 0 0,-1 0-1 0 0,0-2 1 0 0,1 1-1 0 0,-1-2 1 0 0,0 1 0 0 0,-4-2-21 0 0,-15-1 152 0 0,0-2-1 0 0,-6-3-151 0 0,25 4 15 0 0,1 0-1 0 0,-1-1 0 0 0,1-1 0 0 0,0 0 0 0 0,0-1 1 0 0,1 0-1 0 0,-1 0 0 0 0,1-1 0 0 0,1 0 0 0 0,0-1 1 0 0,0 0-1 0 0,0-1 0 0 0,1 0 0 0 0,0 0 0 0 0,1 0 1 0 0,0-1-1 0 0,-4-7-14 0 0,7 10 20 0 0,1-1 0 0 0,0 1 0 0 0,0-1 1 0 0,1 0-1 0 0,0 0 0 0 0,0 0 0 0 0,0-4-20 0 0,0-9 77 0 0,1 0 1 0 0,0-6-78 0 0,2 23 19 0 0,-1-1 1 0 0,1 0 0 0 0,1 0-1 0 0,-1 1 1 0 0,0-1-1 0 0,1 1 1 0 0,0-1 0 0 0,0 1-1 0 0,1 0 1 0 0,-1-1-1 0 0,1 1 1 0 0,0 1 0 0 0,1-3-20 0 0,10-15 31 0 0,-10 15-26 0 0,0 1 1 0 0,0 0-1 0 0,0 1 0 0 0,1-1 0 0 0,0 1 0 0 0,0-1 0 0 0,0 2 0 0 0,0-1 0 0 0,0 0 0 0 0,1 1 0 0 0,0 0 0 0 0,0 0 0 0 0,0 1 0 0 0,5-2-5 0 0,2 0-11 0 0,1 0 0 0 0,-1 1 0 0 0,1 1 0 0 0,0 0 0 0 0,0 0-1 0 0,7 2 12 0 0,-7 0-8 0 0,-1 1 0 0 0,0 0-1 0 0,0 2 1 0 0,0-1 0 0 0,0 2-1 0 0,-1-1 1 0 0,1 2 0 0 0,-1 0-1 0 0,0 0 1 0 0,5 4 8 0 0,-3-1-7 0 0,0 1 0 0 0,-1 0 0 0 0,0 1 0 0 0,0 1 0 0 0,-1 0 0 0 0,0 1 0 0 0,-1 0-1 0 0,1 3 8 0 0,-6-7-38 0 0,0 1 0 0 0,0 0-1 0 0,-1 0 1 0 0,-1 0-1 0 0,0 1 1 0 0,0-1-1 0 0,0 1 1 0 0,-1 0-1 0 0,-1 0 1 0 0,0 1 0 0 0,0-1-1 0 0,-1 0 1 0 0,0 7 38 0 0,-1 0-73 0 0,-1 0 0 0 0,0 0 1 0 0,-1 0-1 0 0,-1-1 1 0 0,-1 1-1 0 0,0-1 0 0 0,-6 14 73 0 0,7-22 0 0 0,-1-1 0 0 0,0 1 0 0 0,0-1 0 0 0,-1 0 0 0 0,0 0 0 0 0,0 0 0 0 0,0-1 0 0 0,-1 0 0 0 0,0 0 0 0 0,0 0 0 0 0,-1-1 0 0 0,1 0 0 0 0,-1 0 0 0 0,0 0 0 0 0,-1-1 0 0 0,1 0 0 0 0,-5 1 0 0 0,6-3 20 0 0,-1-1 0 0 0,1 1 0 0 0,-1-1 0 0 0,1 0 0 0 0,-1-1 0 0 0,1 0-1 0 0,-1 0 1 0 0,1 0 0 0 0,-1-1 0 0 0,0 0 0 0 0,1 0 0 0 0,0 0-1 0 0,-1-1 1 0 0,1 0 0 0 0,-2-1-20 0 0,-8-4 65 0 0,-1-1 1 0 0,1 0-1 0 0,0-1 0 0 0,1-1 0 0 0,-1-1-65 0 0,9 6 0 0 0,0 0 0 0 0,0-1 0 0 0,1 0 0 0 0,0 0 0 0 0,0 0 0 0 0,0-1 0 0 0,1 0 0 0 0,0 0 0 0 0,0 0 0 0 0,1-1 0 0 0,0 0 0 0 0,-2-4 0 0 0,-12-30 0 0 0,14 36 2 0 0,1 0-1 0 0,0-1 0 0 0,0 0 0 0 0,1 0 0 0 0,0 0 1 0 0,0 0-1 0 0,0 0 0 0 0,1-1 0 0 0,0 1 0 0 0,0-2-1 0 0,1 1 26 0 0,1 0-1 0 0,-1 0 0 0 0,1 1 1 0 0,0-1-1 0 0,1 1 0 0 0,0-1 1 0 0,0 1-1 0 0,1-1 0 0 0,0 1 1 0 0,0 0-1 0 0,1 0 0 0 0,-1 0 1 0 0,2 1-1 0 0,-1-1 0 0 0,4-3-25 0 0,-1 3-4 0 0,0 1-1 0 0,0 0 0 0 0,0 1 0 0 0,1 0 0 0 0,0 0 1 0 0,0 1-1 0 0,0 0 0 0 0,0 0 0 0 0,1 1 0 0 0,0 0 1 0 0,-1 0-1 0 0,7 0 5 0 0,-4 0-10 0 0,0 2 1 0 0,0-1 0 0 0,1 2-1 0 0,-1-1 1 0 0,0 2-1 0 0,0-1 1 0 0,0 1-1 0 0,0 1 1 0 0,0 0-1 0 0,4 2 10 0 0,3 2-14 0 0,-1 2-1 0 0,0 0 0 0 0,0 1 1 0 0,-1 0-1 0 0,-1 1 0 0 0,1 1 1 0 0,-2 1-1 0 0,7 6 15 0 0,-16-13-25 0 0,0 1 0 0 0,0 0 0 0 0,-1 0 0 0 0,0 1 0 0 0,0-1 0 0 0,-1 1 0 0 0,0 0 0 0 0,0 0 0 0 0,-1 0 0 0 0,1 0 0 0 0,-1 0 0 0 0,-1 0 0 0 0,0 1 0 0 0,0-1 0 0 0,0 1 0 0 0,-1-1 0 0 0,0 1 0 0 0,0-1 0 0 0,-1 4 25 0 0,-1-5-30 0 0,1 0 0 0 0,-1 0 0 0 0,0 0 0 0 0,0-1 0 0 0,-1 1 0 0 0,0-1 0 0 0,0 1 0 0 0,0-1 0 0 0,-1 0-1 0 0,1 0 1 0 0,-1-1 0 0 0,-3 4 30 0 0,-3 2-9 0 0,0 0-1 0 0,-1-1 0 0 0,0-1 0 0 0,-11 7 10 0 0,16-10 9 0 0,-1-1-1 0 0,0 1 1 0 0,0-2-1 0 0,-1 1 1 0 0,1-1-1 0 0,-1 0 1 0 0,1-1-1 0 0,-1 0 0 0 0,0 0 1 0 0,0 0-1 0 0,0-1 1 0 0,-3 0-9 0 0,-9-1 40 0 0,-1-1 1 0 0,1-1-1 0 0,0-1 0 0 0,0-1 1 0 0,0-1-1 0 0,1 0 1 0 0,-1-1-1 0 0,1-1 0 0 0,1-1 1 0 0,-4-3-41 0 0,12 5 25 0 0,1 0-1 0 0,0-1 1 0 0,1 0 0 0 0,0 0-1 0 0,0-1 1 0 0,0 0 0 0 0,1-1 0 0 0,0 1-1 0 0,-3-7-24 0 0,7 10 14 0 0,0 1 0 0 0,0-1-1 0 0,1-1 1 0 0,-1 1-1 0 0,1 0 1 0 0,0-1-1 0 0,0 1 1 0 0,1-1 0 0 0,0 1-1 0 0,0-1 1 0 0,0 0-1 0 0,1 1 1 0 0,-1-1-1 0 0,1 0 1 0 0,1 0-1 0 0,-1 1 1 0 0,1-1 0 0 0,0 0-1 0 0,0 1 1 0 0,1-1-1 0 0,0 1 1 0 0,0-1-1 0 0,1-1-13 0 0,-1 2 39 0 0,2-1-2 0 0,0-1 0 0 0,0 1 0 0 0,0 0 0 0 0,1 0 0 0 0,3-3-37 0 0,6-7 0 0 0,-12 12 0 0 0,1 1 0 0 0,0-1 0 0 0,1 1 0 0 0,-1 0 0 0 0,3-2 0 0 0,22-15 127 0 0,29-16-127 0 0,-47 30-10 0 0,0 1 0 0 0,0 1 0 0 0,0 0 1 0 0,1 0-1 0 0,0 1 0 0 0,-1 0 0 0 0,1 0 0 0 0,1 1 10 0 0,11 0 0 0 0,-12 0 0 0 0,0 1 0 0 0,0 1 0 0 0,0 0 0 0 0,0 0 0 0 0,6 1 0 0 0,-3 1-9 0 0,0 1 0 0 0,-1 0-1 0 0,1 0 1 0 0,0 1 0 0 0,-1 1-1 0 0,0 1 1 0 0,0 0 0 0 0,11 7 9 0 0,-21-12-9 0 0,7 7-5 0 0,0-1 0 0 0,0 1-1 0 0,3 5 15 0 0,-9-10-14 0 0,-1 1-1 0 0,0 0 1 0 0,-1 0-1 0 0,1 0 0 0 0,0 0 1 0 0,-1 0-1 0 0,0 1 1 0 0,0-1-1 0 0,-1 1 0 0 0,2 4 15 0 0,-1-2-38 0 0,0 0 0 0 0,-1 0 0 0 0,0 1 0 0 0,0-1 0 0 0,-1 0 0 0 0,0 1 0 0 0,0-1 0 0 0,-1 1-1 0 0,1-1 1 0 0,-2 0 0 0 0,1 0 0 0 0,-1 1 0 0 0,0-1 0 0 0,-1 0 0 0 0,0 0 0 0 0,0-1-1 0 0,-3 6 39 0 0,-1 0 0 0 0,0-1 0 0 0,0-1 0 0 0,0 0 0 0 0,-6 6 0 0 0,-3 1-6 0 0,13-12 0 0 0,-1 0-1 0 0,0 0 1 0 0,-1-1-1 0 0,1 0 0 0 0,-1 0 1 0 0,0 0-1 0 0,1-1 1 0 0,-2 1-1 0 0,1-1 0 0 0,-4 1 7 0 0,0 0 75 0 0,0-1-1 0 0,-1 0 1 0 0,1-1-1 0 0,-6 1-74 0 0,12-2 0 0 0,0-1 1 0 0,0 0-1 0 0,0 0 1 0 0,0 0-1 0 0,1 0 0 0 0,-1 0 1 0 0,0 0-1 0 0,0-1 0 0 0,0 0 1 0 0,0 1-1 0 0,1-1 1 0 0,-1 0-1 0 0,0-1 0 0 0,0 1 1 0 0,1 0-1 0 0,-1-1 0 0 0,-1 0 0 0 0,-6-6-5 0 0,7 6 10 0 0,0 0 0 0 0,0 0 0 0 0,1-1 0 0 0,-1 1 0 0 0,0-1 0 0 0,1 1 0 0 0,0-1 0 0 0,-1 0 0 0 0,1 0 0 0 0,0 0 0 0 0,1 0 0 0 0,-1 0 0 0 0,0 0-1 0 0,0-3-4 0 0,-2-4-3 0 0,3 7 8 0 0,0 1-1 0 0,0-1 1 0 0,0 0-1 0 0,1 1 1 0 0,-1-1-1 0 0,0 0 1 0 0,1 1-1 0 0,0-1 0 0 0,0 0 1 0 0,-1 0-1 0 0,2 0 1 0 0,-1 1-1 0 0,0-1 1 0 0,1 0-1 0 0,-1-1-4 0 0,0 2 0 0 0,0 1 0 0 0,0 1 0 0 0,0-1 0 0 0,-1 1 0 0 0,1 0 0 0 0,0-1 0 0 0,0 1 0 0 0,0-1 0 0 0,0 1 0 0 0,0 0 0 0 0,0-1 0 0 0,0 1 0 0 0,0-1 0 0 0,0 1 0 0 0,0-1 0 0 0,0 1 0 0 0,0 0 0 0 0,1-1 0 0 0,-1 1 0 0 0,0-1 0 0 0,0 1 0 0 0,0 0 0 0 0,1-1 0 0 0,-1 1 0 0 0,0 0 0 0 0,0-1 0 0 0,1 1 0 0 0,-1 0 0 0 0,0-1 0 0 0,7-7 0 0 0,-5 6 0 0 0,1 0 0 0 0,0 0 0 0 0,-1 0 0 0 0,1 0 0 0 0,0 0 0 0 0,0 0 0 0 0,0 1 0 0 0,0-1 0 0 0,0 1 0 0 0,1 0 0 0 0,-1 0 0 0 0,0 0 0 0 0,1 0 0 0 0,-1 1 0 0 0,0-1 0 0 0,1 1 0 0 0,-1 0 0 0 0,1 0 0 0 0,-1 0 0 0 0,0 1 0 0 0,2-1 0 0 0,2 2-5 0 0,0 0-1 0 0,0 0 0 0 0,0 0 0 0 0,0 1 0 0 0,0 0 1 0 0,-1 0-1 0 0,0 0 0 0 0,0 1 0 0 0,0 0 0 0 0,0 1 0 0 0,4 3 6 0 0,-7-5-4 0 0,0 0 0 0 0,0 0 0 0 0,0 0 0 0 0,0 1 0 0 0,0 0 0 0 0,-1-1 0 0 0,0 1 0 0 0,0 0 0 0 0,0 0-1 0 0,0 0 1 0 0,-1 0 0 0 0,1 1 0 0 0,-1 1 4 0 0,0-4-3 0 0,-1 1 0 0 0,0-1 0 0 0,-1 1 0 0 0,1-1 0 0 0,0 1 0 0 0,-1-1 0 0 0,1 0 0 0 0,-1 1 0 0 0,0-1 1 0 0,0 0-1 0 0,0 1 0 0 0,0-1 3 0 0,-14 26-40 0 0,12-23 40 0 0,-1-1 0 0 0,0 1 0 0 0,0-1 0 0 0,0 0 0 0 0,-1 0 0 0 0,0 0 0 0 0,0-1 0 0 0,0 1 0 0 0,0-1 0 0 0,0 0 0 0 0,0-1 0 0 0,-1 1 0 0 0,-2 0 0 0 0,-6 1 0 0 0,-1 0 0 0 0,1 0 0 0 0,-1-2 0 0 0,-13 2 0 0 0,20-4 19 0 0,-1 1 0 0 0,1-1 0 0 0,0-1 0 0 0,0 1 0 0 0,0-1 0 0 0,0-1 0 0 0,0 0 0 0 0,-2 0-19 0 0,-1 0 0 0 0,8 1 0 0 0,0 1 0 0 0,0-1 0 0 0,0 1 0 0 0,1-1 0 0 0,-1 0 0 0 0,0 0 0 0 0,0 0 0 0 0,-1-1 0 0 0,3 1 0 0 0,0 0 0 0 0,0 1 0 0 0,0-1 0 0 0,0 0 0 0 0,0 0 0 0 0,0 0 0 0 0,0 0 0 0 0,1-1 0 0 0,-1 1 0 0 0,0 0 0 0 0,1 0 0 0 0,-1 0 0 0 0,0-1 0 0 0,1 1 0 0 0,-1 0 0 0 0,1-1 0 0 0,0 1 0 0 0,0 0 0 0 0,-1-1 0 0 0,1 1 0 0 0,0 0 0 0 0,0-1 0 0 0,0-1 0 0 0,1 1 4 0 0,-1 0 0 0 0,1 0-1 0 0,0-1 1 0 0,-1 1-1 0 0,1 0 1 0 0,0 0 0 0 0,0 0-1 0 0,1 0 1 0 0,-1 0-1 0 0,0 0 1 0 0,1 0-1 0 0,-1 0 1 0 0,1 0 0 0 0,0 1-1 0 0,1-2-3 0 0,1-1 18 0 0,1-1 0 0 0,0 2 0 0 0,0-1 0 0 0,0 0 0 0 0,4-1-18 0 0,9-4 0 0 0,-12 5 0 0 0,0 1 0 0 0,1-1 0 0 0,-1 2 0 0 0,1-1 0 0 0,0 1 0 0 0,0 0 0 0 0,-4 1-7 0 0,0 0 0 0 0,-1 1 0 0 0,1-1 0 0 0,0 1 0 0 0,0 0-1 0 0,-1 0 1 0 0,1 0 0 0 0,0 0 0 0 0,2 1 7 0 0,4 0 0 0 0,6 0-49 0 0,-12 3-32 0 0,-1-2-319 0 0,-2 1 327 0 0,0-1 0 0 0,0 0 0 0 0,0 0 0 0 0,0 0 0 0 0,0 0 0 0 0,-1 1 1 0 0,1-1-1 0 0,-1 0 0 0 0,1 0 0 0 0,-1 0 0 0 0,0 0 0 0 0,0 0 73 0 0,-2 2-29 0 0,0 0 1 0 0,0 0-1 0 0,-1 0 0 0 0,0-1 0 0 0,1 1 0 0 0,-1-1 0 0 0,0 0 1 0 0,-1 0-1 0 0,-3 2 29 0 0,-4 3-45 0 0,8-5 45 0 0,1-1-3 0 0,1 0 1 0 0,-1 0 0 0 0,0 0-1 0 0,0-1 1 0 0,-1 1 0 0 0,1-1 0 0 0,0 1 2 0 0,1-2 3 0 0,0 1 0 0 0,1-1 0 0 0,-1 0 0 0 0,0 0 0 0 0,1 0 0 0 0,-1 0 0 0 0,1 0 1 0 0,-1 0-1 0 0,0 0 0 0 0,1-1 0 0 0,-1 1 0 0 0,0 0 0 0 0,1-1 0 0 0,-1 1 0 0 0,1-1 0 0 0,-1 0 1 0 0,1 0-1 0 0,-1 1 0 0 0,0-2-3 0 0,0 0 49 0 0,-1 0 1 0 0,1-1-1 0 0,-1 1 1 0 0,1-1-1 0 0,0 1 1 0 0,0-1-1 0 0,0 0 1 0 0,0 0-1 0 0,0 0 1 0 0,1 0-1 0 0,-1-1 1 0 0,1 1-1 0 0,0 0 1 0 0,0-1-1 0 0,0 1 1 0 0,0 0-1 0 0,0-4-49 0 0,-1-2 113 0 0,1 4-81 0 0,1 0-1 0 0,-1 0 0 0 0,1 0 0 0 0,0 0 0 0 0,1 0 1 0 0,-1 0-1 0 0,1 0 0 0 0,0 0 0 0 0,0 1 0 0 0,0-1 1 0 0,1 0-1 0 0,-1 0 0 0 0,1 1 0 0 0,1-1 0 0 0,-1 1 1 0 0,0-1-1 0 0,1 1 0 0 0,0 0 0 0 0,0 0 0 0 0,1 0-31 0 0,26-16-96 0 0,-27 18 46 0 0,-1 0 0 0 0,1 0 0 0 0,1 0 0 0 0,-1 1 0 0 0,0-1 0 0 0,0 1 0 0 0,0-1 0 0 0,1 1 0 0 0,-1 0 0 0 0,1 1 0 0 0,-1-1 0 0 0,1 1 0 0 0,-1-1 0 0 0,1 1 0 0 0,-1 0 0 0 0,4 0 50 0 0,-7 1-15 0 0,1-1-1 0 0,0 0 0 0 0,-1 1 0 0 0,1-1 0 0 0,0 0 0 0 0,-1 1 1 0 0,1-1-1 0 0,-1 1 0 0 0,1-1 0 0 0,-1 1 0 0 0,1-1 0 0 0,-1 1 1 0 0,1 0-1 0 0,-1-1 0 0 0,0 1 0 0 0,1-1 0 0 0,-1 1 16 0 0,1 1-44 0 0,2 1-56 0 0,0 0 0 0 0,-1 1 0 0 0,1 0 0 0 0,-1-1-1 0 0,0 1 1 0 0,0 0 0 0 0,0 0 0 0 0,-1 0 0 0 0,1 1 0 0 0,-1-1 0 0 0,0 0-1 0 0,0 1 1 0 0,0-1 0 0 0,-1 0 0 0 0,0 1 0 0 0,1-1 0 0 0,-2 1 0 0 0,1-1 0 0 0,-1 3 100 0 0,0-3-107 0 0,0 0 0 0 0,-1 0 0 0 0,0 0 0 0 0,0 0 0 0 0,-1 2 107 0 0,-6 11-51 0 0,9-15-29 0 0,-2-1-938 0 0,-5 4-3786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1"/>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3"/>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4"/>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5"/>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7"/>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596"/>
    </inkml:context>
    <inkml:brush xml:id="br0">
      <inkml:brushProperty name="width" value="0.05" units="cm"/>
      <inkml:brushProperty name="height" value="0.05" units="cm"/>
      <inkml:brushProperty name="color" value="#0070C0"/>
    </inkml:brush>
  </inkml:definitions>
  <inkml:trace contextRef="#ctx0" brushRef="#br0">14 2408 8288 0 0,'0'0'190'0'0,"0"0"28"0"0,0 0-70 0 0,0 0-43 0 0,-1 0 3 0 0,-1 0-95 0 0,-2 0-70 0 0,3 0 84 0 0,-1 0 52 0 0,1 0 72 0 0,-1 0 90 0 0,2 0 108 0 0,-1 0-128 0 0,1 0 34 0 0,1-7 196 0 0,1 0-67 0 0,-1-1-60 0 0,2 1-52 0 0,0-3-4 0 0,1 1-52 0 0,2-2-8 0 0,4-6 48 0 0,0-3 51 0 0,-4 8-41 0 0,18-39 211 0 0,0 0-111 0 0,2 1-97 0 0,1 0-83 0 0,-2 4-74 0 0,2 1-48 0 0,20-31-32 0 0,72-92-37 0 0,-81 118 63 0 0,2 0 63 0 0,1 5-196 0 0,1 1 0 0 0,2 2 75 0 0,21-15-61 0 0,11-4 61 0 0,75-46 4 0 0,1 8 43 0 0,5 3 158 0 0,7 11-63 0 0,2 6-74 0 0,4 8-83 0 0,11 7 35 0 0,97-12-62 0 0,-137 47 45 0 0,1 2 50 0 0,-48 11 25 0 0,0-1 41 0 0,-78 14-94 0 0,84-14 173 0 0,1 1-34 0 0,18-1-2 0 0,64-3 39 0 0,-44 10 138 0 0,25 6-339 0 0,38 14 319 0 0,43 20 259 0 0,-141-12-364 0 0,10 4-43 0 0,2 0-102 0 0,-25-3-110 0 0,0-2-103 0 0,6 0 246 0 0,0 0-46 0 0,357 39 15 0 0,-314-48 29 0 0,0-2 108 0 0,-113-6-312 0 0,0 0 47 0 0,27-1 52 0 0,-20 1 57 0 0,64-8 175 0 0,-55 4-159 0 0,-6-2-56 0 0,0 1-68 0 0,2-2-91 0 0,-2 0-113 0 0,-19 2 82 0 0,1 1-37 0 0,-1-2-39 0 0,1 2-42 0 0,-17 3 24 0 0,0 1-41 0 0,-1-2-39 0 0,1 2-34 0 0,1 0-250 0 0,-1-1-58 0 0,0-1-45 0 0,1 2-33 0 0,2-3-1383 0 0,4-1-1224 0 0</inkml:trace>
  <inkml:trace contextRef="#ctx0" brushRef="#br0" timeOffset="1">6352 324 12152 0 0,'-11'-5'271'0'0,"-2"3"-60"0"0,0 2-52 0 0,0 2-43 0 0,-8 3-1 0 0,-12 12-35 0 0,-4 8 16 0 0,16-7 59 0 0,5-2 82 0 0,9-9-71 0 0,0 0 38 0 0,-20 26 91 0 0,4 1 98 0 0,3 2 17 0 0,13-22-154 0 0,1 2 1 0 0,0-1 0 0 0,1 2 0 0 0,-1 6-257 0 0,3-10 221 0 0,0 1 1 0 0,2 0-1 0 0,-1 9-221 0 0,4 9 270 0 0,4-1-59 0 0,-1-10-110 0 0,2-1-37 0 0,3 0-41 0 0,2-1-44 0 0,-9-14 41 0 0,1 0-1 0 0,-1-1 1 0 0,1 2 0 0 0,0-2-1 0 0,1-1 1 0 0,-1 1-1 0 0,0 0 1 0 0,0-1-1 0 0,1 0 1 0 0,0 1-1 0 0,1-1 1 0 0,-2-1-1 0 0,2 0 1 0 0,0 1-1 0 0,-1-1 1 0 0,1-1-20 0 0,3 2 23 0 0,-1-2 0 0 0,-1-1 1 0 0,2 2-1 0 0,-1-2 0 0 0,1 0 1 0 0,-2 0-1 0 0,2-2 0 0 0,-1 1 1 0 0,-1 0-1 0 0,2-1 0 0 0,-1-1-23 0 0,5-1 36 0 0,0 0-1 0 0,0-2 1 0 0,0 0-1 0 0,-1 1 0 0 0,0-2 1 0 0,6-5-36 0 0,-8 5 30 0 0,0-2-1 0 0,0 2 1 0 0,-1-1 0 0 0,-1-2 0 0 0,1 1-1 0 0,5-8-29 0 0,-4 3 70 0 0,-1-2 0 0 0,1 1 0 0 0,-3-1 0 0 0,4-10-70 0 0,-4 6 80 0 0,0-1-1 0 0,-1 0 1 0 0,1-14-80 0 0,-2 11 56 0 0,-3 1 0 0 0,0-1 0 0 0,-2 1 1 0 0,0-1-1 0 0,-2 0 0 0 0,0 1 0 0 0,-4-12-56 0 0,6 30 2 0 0,-2 0-1 0 0,1 0 0 0 0,0 1 0 0 0,-2-2 0 0 0,1 2 0 0 0,-1 0 1 0 0,1-2-1 0 0,-1 2 0 0 0,0 0 0 0 0,0-1-1 0 0,0 2-4 0 0,0 1-1 0 0,2-1 1 0 0,-2 0-1 0 0,-1 1 1 0 0,1 0-1 0 0,0-1 1 0 0,-3 0 4 0 0,4 1-13 0 0,-3 1 0 0 0,2 0-1 0 0,1-1 1 0 0,-3 1 0 0 0,2-1 0 0 0,-1 2 0 0 0,1-1 0 0 0,-1 1 0 0 0,1-2 0 0 0,-2 2 13 0 0,-18 3-119 0 0,-1 6-44 0 0,11-2 77 0 0,0-1 0 0 0,1 2-1 0 0,-5 4 87 0 0,10-7-35 0 0,0 1 0 0 0,0 0-1 0 0,0 1 1 0 0,1 0 0 0 0,-4 4 35 0 0,6-6-9 0 0,1-1 1 0 0,2 0-1 0 0,-2 0 1 0 0,0 1-1 0 0,2-1 1 0 0,-1 0-1 0 0,-1 1 1 0 0,2-1-1 0 0,-1 2 1 0 0,2-2-1 0 0,-1 0 1 0 0,1 2-1 0 0,-1-2 1 0 0,1 0-1 0 0,0 2 1 0 0,0-2-1 0 0,1 2 1 0 0,-1-2-1 0 0,1 1 1 0 0,-1 0-1 0 0,2 0 1 0 0,-1-1-1 0 0,1 0 1 0 0,1 0-1 0 0,-2 2 9 0 0,6 7-1 0 0,0 0 0 0 0,0-2 0 0 0,2 2 0 0 0,-1-2 0 0 0,1 1-1 0 0,1-2 1 0 0,0 1 0 0 0,10 6 1 0 0,34 24 24 0 0,4-2 50 0 0,2 1 82 0 0,-1 4 106 0 0,-58-43-442 0 0,0 1 53 0 0,-1-1 46 0 0,2 1 42 0 0,1-1 56 0 0,0 2 88 0 0,-2-2 55 0 0,5 4 288 0 0,-3-1-234 0 0,-1-3-154 0 0,0 1-46 0 0,-1-1-56 0 0,1 1-67 0 0,-1-1-103 0 0,1 2-108 0 0,-1-2-123 0 0,0 1 171 0 0,1-2-35 0 0,-2 1-39 0 0,1 1-38 0 0,-1-2-42 0 0,2 1-42 0 0,-2 0-46 0 0,1-1-45 0 0,-1 2-48 0 0,2-1-51 0 0,-2 1-1615 0 0,1 1-1300 0 0</inkml:trace>
  <inkml:trace contextRef="#ctx0" brushRef="#br0" timeOffset="2">6833 505 11256 0 0,'0'0'256'0'0,"0"0"-116"0"0,0 0-35 0 0,0 0 20 0 0,0-1-78 0 0,0-2-10 0 0,0 3 11 0 0,0-1 42 0 0,0 1 92 0 0,0-2 104 0 0,0 2-163 0 0,0 0 148 0 0,0 0 260 0 0,0 0 21 0 0,0 3-262 0 0,0 0-49 0 0,-1-2-43 0 0,1 2-39 0 0,-1 4 65 0 0,-2-1-96 0 0,-1 8 44 0 0,2-7-45 0 0,2 5-4 0 0,-1-1 0 0 0,2 1 0 0 0,-1-1 1 0 0,3 7-124 0 0,-2-9 67 0 0,1 1-1 0 0,1-2 1 0 0,-1 2 0 0 0,1-1 0 0 0,2 0 0 0 0,-1 1-67 0 0,-3-6 24 0 0,2 0 0 0 0,-1-1 0 0 0,0 1 0 0 0,1-1 0 0 0,-1 1 0 0 0,1-1 0 0 0,1 0 0 0 0,-1 0 0 0 0,0 0 0 0 0,-1 0 0 0 0,3-1 0 0 0,-3 1 0 0 0,4 0-24 0 0,-3-1 13 0 0,0-1 0 0 0,1-1 0 0 0,-1 1 0 0 0,1 1 0 0 0,-1-2 0 0 0,0 1 0 0 0,1-1 0 0 0,1 0 0 0 0,-3 0 0 0 0,3 0 0 0 0,-2 0 0 0 0,1 0 0 0 0,-1-1 0 0 0,1 1 0 0 0,-1-2 0 0 0,0 2 0 0 0,4-2-13 0 0,-3 0 41 0 0,0 1 0 0 0,1-2 0 0 0,-1 1 0 0 0,0 0 0 0 0,-1-1 0 0 0,1 1 0 0 0,0-1 0 0 0,2-2-41 0 0,0-1 50 0 0,-2 0-1 0 0,2 1 1 0 0,-2-1 0 0 0,0 0-1 0 0,2-2-49 0 0,15-38 154 0 0,-2 1-110 0 0,-5 6-114 0 0,-12 35 74 0 0,1 0 42 0 0,-1-1 149 0 0,0 4 37 0 0,-1 2 188 0 0,1 5 106 0 0,-2 1-224 0 0,0-1-112 0 0,0-1-81 0 0,0 1-103 0 0,-2-3-51 0 0,2 0-36 0 0,0 1-63 0 0,0 0 41 0 0,0 1 38 0 0,0 0 34 0 0,0 3 47 0 0,0 0 71 0 0,0 1 73 0 0,2 18 434 0 0,-2-17-374 0 0,1 0-92 0 0,0 0-97 0 0,1-5-62 0 0,-2 0-40 0 0,1 0-43 0 0,1 0-47 0 0,-1 0-52 0 0,1 0-55 0 0,-1-1-62 0 0,2 0-63 0 0,-2 2-70 0 0,2-2-73 0 0,-1 0-78 0 0,0 1-82 0 0,1-1-86 0 0,0-1-91 0 0,0 1-94 0 0,1 0-100 0 0,-1-1-1112 0 0,1 1-1227 0 0</inkml:trace>
  <inkml:trace contextRef="#ctx0" brushRef="#br0" timeOffset="3">7426 487 13392 0 0,'0'0'298'0'0,"0"-2"-208"0"0,-1 2 37 0 0,-9-5 610 0 0,7 5-584 0 0,1-2-94 0 0,-9 4-28 0 0,0 0 58 0 0,1 1 53 0 0,0 3 44 0 0,-2 1 88 0 0,2 2 46 0 0,-1 4 106 0 0,-5 8 261 0 0,2 3 1 0 0,7-7-262 0 0,3-4-106 0 0,-2 1-46 0 0,3-2-88 0 0,2-2-44 0 0,-2 1-53 0 0,3-2-58 0 0,1 23 28 0 0,-1-27-57 0 0,2-3-1 0 0,-2 1 1 0 0,1 2-1 0 0,0-3 1 0 0,1 1-1 0 0,-1 0 1 0 0,1 0-1 0 0,1 1-1 0 0,-3-4-1 0 0,1 2 1 0 0,-1-1-1 0 0,1 1 1 0 0,1-1-1 0 0,-1-1 1 0 0,-1 1-1 0 0,2 1 1 0 0,-1-2-1 0 0,1 1 1 0 0,-1-1 0 0 0,0 2-1 0 0,1-2 1 0 0,-1 1-1 0 0,1-1 1 0 0,-1 2-1 0 0,1-2 1 0 0,-1 0-1 0 0,0 0 1 0 0,1 0-1 0 0,-1 1 1 0 0,1-1-1 0 0,-1 0 1 0 0,1 0-1 0 0,-1 0 1 0 0,0-1-1 0 0,1 1 1 0 0,-1 0-1 0 0,1 0 1 0 0,-1 0-1 0 0,0-2 1 0 0,1 2-1 0 0,-1-1 1 0 0,1 1-1 0 0,-1-2 1 0 0,1 2-1 0 0,-1-1 1 0 0,0 1-1 0 0,1-2 1 0 0,-1 1-1 0 0,1 0 1 0 0,2-2-28 0 0,0 0-1 0 0,1-1 1 0 0,-1-1-1 0 0,0 2 0 0 0,-1-1 1 0 0,1 0-1 0 0,2-5 29 0 0,-2 4-17 0 0,-1-2-1 0 0,1 1 0 0 0,-1-1 0 0 0,0 1 0 0 0,1-7 18 0 0,5-35-7 0 0,-6-1 56 0 0,-3 46 176 0 0,0 1-39 0 0,-2 0 86 0 0,1 2-110 0 0,-1 3-80 0 0,0 6-44 0 0,2-5 8 0 0,2 2-145 0 0,0-1 39 0 0,1 7 38 0 0,1 2 126 0 0,6 19 292 0 0,-7-23-341 0 0,1 0-80 0 0,0-3-74 0 0,1 1-91 0 0,-1-1-104 0 0,0 1-122 0 0,-1-6 158 0 0,0 3-36 0 0,0-2-38 0 0,0-1-41 0 0,-1 3-41 0 0,1-3-44 0 0,0 1-47 0 0,1 0-47 0 0,-4-3 137 0 0,2 2-56 0 0,-2-2-50 0 0,0 0-42 0 0,1 1-162 0 0,-1-1-43 0 0,2 1-194 0 0,-1 1-527 0 0</inkml:trace>
  <inkml:trace contextRef="#ctx0" brushRef="#br0" timeOffset="4">7664 535 11976 0 0,'0'0'266'0'0,"0"0"44"0"0,0 0 15 0 0,0 0-129 0 0,0 0-93 0 0,0 0-41 0 0,1-1-23 0 0,-1 1-13 0 0,2-2 33 0 0,-2 2 63 0 0,0 0 143 0 0,1 2 282 0 0,1 1-60 0 0,-1-1-57 0 0,-1 3-50 0 0,0-2-47 0 0,0 1-42 0 0,0 4 187 0 0,-1-2-177 0 0,-1 1-50 0 0,-1 10 394 0 0,2-14-491 0 0,0 4 97 0 0,-1 2-45 0 0,2-2-40 0 0,-1 2-34 0 0,-1 9 76 0 0,2 16-45 0 0,0-32-157 0 0,3 1 38 0 0,7-6-30 0 0,2-6-19 0 0,5-17 27 0 0,-5-6 59 0 0,4-7 127 0 0,-2 15-61 0 0,1 4 40 0 0,3 3 52 0 0,5 4 61 0 0,-15 13-105 0 0,0 3-114 0 0,0 1-33 0 0,5 8 19 0 0,-7-7 18 0 0,-6-5-83 0 0,4 5-284 0 0,0 0 116 0 0,0 1 99 0 0,1 0 83 0 0,-1-2 55 0 0,-1 2 41 0 0,13 21 595 0 0,-12-20-565 0 0,0 1-76 0 0,0 0-103 0 0,-2-6-29 0 0,1 3-36 0 0,-1-1-96 0 0,1 0-79 0 0,0 2-87 0 0,1-2-94 0 0,-1-1-2 0 0,0 0-77 0 0,0 1-81 0 0,0-1-85 0 0,0 0-91 0 0,1 0-94 0 0,-1 0-101 0 0,1-2-104 0 0,-3 2-1243 0 0,4-2-1316 0 0</inkml:trace>
  <inkml:trace contextRef="#ctx0" brushRef="#br0" timeOffset="5">8096 155 12528 0 0,'0'0'281'0'0,"0"0"98"0"0,0 0-91 0 0,1 0-78 0 0,-1 1-67 0 0,0-1-55 0 0,1 0-38 0 0,1 3 13 0 0,-1-3 25 0 0,-1 2 92 0 0,3 12 531 0 0,-1 1-63 0 0,0 0-57 0 0,0 0-57 0 0,1 0-54 0 0,-2 0-50 0 0,1 0-48 0 0,-1 0-45 0 0,2 2 0 0 0,-2 2-53 0 0,2-2-49 0 0,0 0-46 0 0,-2 2-40 0 0,2-2-36 0 0,3 17 19 0 0,1-6-97 0 0,-1-1-45 0 0,1-5-52 0 0,0-1 0 0 0,7 15 62 0 0,-12-33-181 0 0,-1-1 73 0 0,-1 0 43 0 0,3 2 18 0 0,-3-1 0 0 0,1 0-48 0 0,1-2-9 0 0,-2 1-41 0 0,1-1-15 0 0,-1 1-39 0 0,0-1-44 0 0,2 0-50 0 0,-2 1 9 0 0,1-1-41 0 0,-1-1-42 0 0,0 2-47 0 0,1-1-47 0 0,-1 0-52 0 0,2-1-54 0 0,-2 2-56 0 0,0-2-879 0 0</inkml:trace>
  <inkml:trace contextRef="#ctx0" brushRef="#br0" timeOffset="6">8003 403 13416 0 0,'-3'0'753'0'0,"2"0"-74"0"0,-1 0-69 0 0,2 0-68 0 0,0 0-62 0 0,2 0-59 0 0,-1-2-57 0 0,2 2-52 0 0,-2 0-48 0 0,4-1-46 0 0,-2 1-42 0 0,-1 0-37 0 0,7-2 38 0 0,1 1-110 0 0,1 0-87 0 0,22-2-238 0 0,-20 1 217 0 0,-9 2 64 0 0,2 0 34 0 0,-2-1 41 0 0,-1 1 46 0 0,8 0-308 0 0,-1 0 110 0 0,3-2 98 0 0,6 1 146 0 0,-6 1-34 0 0,-3-1-79 0 0,-3 1-46 0 0,1 0-40 0 0,-2-2-38 0 0,1 2-42 0 0,-1 0-47 0 0,-1 0-55 0 0,1 0-15 0 0,0 0-44 0 0,-1-1-50 0 0,0 1-53 0 0,0 0-56 0 0,1 0-60 0 0,-2 0-63 0 0,2 0-68 0 0,7 0-566 0 0</inkml:trace>
  <inkml:trace contextRef="#ctx0" brushRef="#br0" timeOffset="7">8492 407 8208 0 0,'1'0'115'0'0,"-1"1"70"0"0,1 1 61 0 0,-1 1 50 0 0,0 2 394 0 0,0 11 1121 0 0,0-12-1308 0 0,0 2-71 0 0,0-5-206 0 0,0 2-46 0 0,0 0-53 0 0,0-1-61 0 0,0 8 458 0 0,0 0-115 0 0,2-2-101 0 0,-1 1-86 0 0,1 1-56 0 0,1 0-68 0 0,1 0-41 0 0,7 12 19 0 0,-6-13-13 0 0,0-1 31 0 0,0 0 50 0 0,3-1 67 0 0,3-3-43 0 0,2-4-40 0 0,0-3-37 0 0,13-8-7 0 0,-8-2-108 0 0,-13 7 46 0 0,-1 0 1 0 0,0 1 0 0 0,-1-1-1 0 0,1-1 1 0 0,-1 1 0 0 0,0-1-1 0 0,0 0 1 0 0,-2 1 0 0 0,2-1-23 0 0,6-24 168 0 0,-7 18-57 0 0,3 2 33 0 0,-2-1 39 0 0,1 2 44 0 0,-4 12 250 0 0,-2-1-59 0 0,2 2-57 0 0,0 0-53 0 0,0 1-49 0 0,0-1-46 0 0,0 1-41 0 0,2 0-39 0 0,-2 5 26 0 0,1 0-98 0 0,1-2-66 0 0,-1 1-38 0 0,3 18-187 0 0,-1-15 176 0 0,-1-1 85 0 0,-1-5 30 0 0,0-1 36 0 0,1 2-212 0 0,1-1 101 0 0,0-1 63 0 0,7 8 128 0 0,-6-9-154 0 0,0 0-35 0 0,0-1-65 0 0,1 1-86 0 0,-2-1 32 0 0,-1-1-33 0 0,1-1-37 0 0,0 2-40 0 0,0-2-43 0 0,0 1-46 0 0,0-1-50 0 0,-1 0-51 0 0,-2 0 13 0 0,2 0-62 0 0,-2 0-55 0 0,1 0-49 0 0,-1 0-171 0 0,2 0-48 0 0,-1-1-207 0 0,1 1-557 0 0,-2 0 1550 0 0</inkml:trace>
  <inkml:trace contextRef="#ctx0" brushRef="#br0" timeOffset="8">8916 401 10944 0 0,'0'0'428'0'0,"0"2"71"0"0,2-2 117 0 0,-1 4 896 0 0,0-3-1001 0 0,1 1-149 0 0,-2-1-33 0 0,1-1-40 0 0,-1 2-49 0 0,2 1 3 0 0,-2-3-171 0 0,1 1-37 0 0,-1-1-41 0 0,0 1-42 0 0,0-1-46 0 0,0 2-48 0 0,3 9 681 0 0,-2 1-44 0 0,2 0-55 0 0,-3 1-66 0 0,2 0-78 0 0,-2 0-88 0 0,-2-2-100 0 0,-1 1-111 0 0,3-12 3 0 0,0 1 0 0 0,0-1-1 0 0,-1 0 1 0 0,1 2-1 0 0,0-2 1 0 0,0 1-1 0 0,0-1 1 0 0,0 1-1 0 0,0-1 1 0 0,0 2 0 0 0,0-2-1 0 0,0 1 1 0 0,1-1-1 0 0,-1 2 1 0 0,0-2-1 0 0,0 0 1 0 0,0 1-1 0 0,0-1 1 0 0,2 2 0 0 0,-2-2-1 0 0,0 0 1 0 0,0 1-1 0 0,1-1 1 0 0,-1 1-1 0 0,0-1 1 0 0,2 0-1 0 0,-2 2 1 0 0,0-2 0 0 0,1 0-1 0 0,-1 0 1 0 0,0 1-1 0 0,2-1 1 0 0,-2 0-1 0 0,1 0 1 0 0,-1 0-1 0 0,1 2 1 0 0,-1-2 0 0 0,2 0-1 0 0,-2 0 1 0 0,0 0-1 0 0,1 0 1 0 0,-1 0-1 0 0,2 0 1 0 0,-2 0-1 0 0,1 0 1 0 0,-1 0 0 0 0,1 0-1 0 0,-1 0 1 0 0,2 0-1 0 0,-2 0 1 0 0,1-2 0 0 0,6-3-298 0 0,-1-3 44 0 0,1 1 38 0 0,-1-1 37 0 0,4-8-85 0 0,0-1 103 0 0,4-6 56 0 0,12-8 58 0 0,-26 31 48 0 0,0-2 1 0 0,0 2-1 0 0,0 0 0 0 0,0 0 1 0 0,1 0-1 0 0,-1 0 0 0 0,0 0 1 0 0,0-1-1 0 0,0 1 0 0 0,0 0 1 0 0,2 0-1 0 0,-2 0 0 0 0,0 0 1 0 0,0 0-1 0 0,0 0 0 0 0,1 0 1 0 0,-1 0-1 0 0,0 0 0 0 0,0 0 1 0 0,2 0-1 0 0,-2 0 0 0 0,0 0 1 0 0,0 0-1 0 0,0 0 0 0 0,1 0 1 0 0,-1 0-1 0 0,0 0 0 0 0,0 0 1 0 0,0 0-1 0 0,1 0 0 0 0,-1 0 1 0 0,0 0-1 0 0,0 0 1 0 0,0 0-1 0 0,2 0 0 0 0,-2 1 1 0 0,0-1-1 0 0,0 0 0 0 0,0 0 1 0 0,1 0-1 0 0,-1 0 0 0 0,0 2 1 0 0,0-2-1 0 0,0 0 0 0 0,0 0 1 0 0,0 0-1 0 0,0 0 0 0 0,0 1 1 0 0,2-1-1 0 0,-2 0 0 0 0,0 0 1 0 0,0 2-1 0 0,0-2 0 0 0,0 0 1 0 0,0 0-1 0 0,0 0 0 0 0,0 1 1 0 0,0-1-1 0 0,0 0 0 0 0,0 0-1 0 0,2 21 93 0 0,-2-18-77 0 0,0 16 80 0 0,0 5-14 0 0,5-8-79 0 0,-5-15-2 0 0,0-1-1 0 0,1 2 0 0 0,-1-2 0 0 0,0 0 0 0 0,2 1 0 0 0,-2-1 0 0 0,0 1 0 0 0,1-1 0 0 0,-1 0 0 0 0,0 2 0 0 0,1-2 0 0 0,-1 0 0 0 0,2 1 0 0 0,-2-1 0 0 0,0 0 0 0 0,1 2 0 0 0,-1-2 0 0 0,2 0 0 0 0,-2 0 0 0 0,1 0 0 0 0,-1 0 0 0 0,2 1 0 0 0,-2-1 0 0 0,1 0 0 0 0,-1 0 0 0 0,1 0 0 0 0,-1 0 0 0 0,2 0 0 0 0,-2 0 0 0 0,1 0 0 0 0,-1 0 0 0 0,2-1 0 0 0,-2 1 0 0 0,1 0 0 0 0,1 0 0 0 0,13-10-11 0 0,-9 4-88 0 0,1-1 36 0 0,4-9 34 0 0,1 1 119 0 0,-2-3 103 0 0,-2 6 28 0 0,2-3 49 0 0,-1 3 41 0 0,1 0 34 0 0,7-6 258 0 0,-13 16-467 0 0,-1-1 1 0 0,1 1-1 0 0,-1-1 1 0 0,1 1-1 0 0,1-1 1 0 0,-1 2-1 0 0,0 0-136 0 0,8-1 220 0 0,-2 5-51 0 0,10 13 59 0 0,-15-11-170 0 0,0 2 0 0 0,0-1 0 0 0,0 1 0 0 0,-3 0 0 0 0,4 1-58 0 0,0 6 8 0 0,4 17 142 0 0,-7-21-171 0 0,-1 0-77 0 0,0-1-59 0 0,1-1-85 0 0,-3-6 104 0 0,0-2 34 0 0,1 1-21 0 0,-1 2 77 0 0,2 0 14 0 0,-1-2-10 0 0,-1 1-39 0 0,1-1-88 0 0,-1 0-98 0 0,2 1 76 0 0,-2-2-38 0 0,0 1-42 0 0,1-1-46 0 0,-1 2-49 0 0,0-2-53 0 0,2 1-56 0 0,-2-1-60 0 0,4 4-849 0 0</inkml:trace>
  <inkml:trace contextRef="#ctx0" brushRef="#br0" timeOffset="9">9463 1 13104 0 0,'0'0'297'0'0,"0"0"39"0"0,0 0-20 0 0,0 0-83 0 0,0 1-71 0 0,0 1-61 0 0,0-1-47 0 0,0 2-47 0 0,0 6-124 0 0,-1-6 96 0 0,1-2 43 0 0,0 0 37 0 0,1 25 340 0 0,-1 0 35 0 0,7 95 1730 0 0,-2-84-1563 0 0,-1 0-83 0 0,-1-16-278 0 0,0-1-39 0 0,-1 0-47 0 0,3 0-50 0 0,-1 0-56 0 0,0 0-62 0 0,0 0-67 0 0,1 0-71 0 0,-5-19 186 0 0,0 1-39 0 0,0-1-36 0 0,1 0-37 0 0,-1-1-36 0 0,0 2-35 0 0,2-1-35 0 0,-2 1-33 0 0,0-1-316 0 0,1 2-125 0 0,0-2-121 0 0,-1 2-113 0 0,2-1 45 0 0,-2-1-74 0 0,1 3-1387 0 0,1 2-1313 0 0</inkml:trace>
  <inkml:trace contextRef="#ctx0" brushRef="#br0" timeOffset="10">9765 312 12992 0 0,'0'0'381'0'0,"0"0"-138"0"0,0 0-111 0 0,0 0-38 0 0,2 0-55 0 0,-2-2 0 0 0,0 2 83 0 0,2 0 68 0 0,1 3 77 0 0,0 1 131 0 0,1 5 299 0 0,1 1 31 0 0,-4-3-274 0 0,2-1-119 0 0,-2-1-58 0 0,-1-2-130 0 0,2 0-40 0 0,-2 0-46 0 0,1 0-50 0 0,4 7 235 0 0,0-2-46 0 0,1-1-42 0 0,0 0-38 0 0,5-1-3 0 0,0-3-63 0 0,2-3-51 0 0,0-1-38 0 0,-9-1 10 0 0,1 1-1 0 0,-1-2 1 0 0,0 1 0 0 0,0 0 0 0 0,1 0-1 0 0,-1-1 1 0 0,0 0 0 0 0,-1 1-1 0 0,1-1 1 0 0,2-3 25 0 0,7-10-26 0 0,-3 1 79 0 0,-6 3-64 0 0,0 2 45 0 0,2-4 73 0 0,1 0 59 0 0,-7 14-86 0 0,0 0 19 0 0,0 0 12 0 0,0 0 7 0 0,0 0 16 0 0,2 1-61 0 0,-1 2-39 0 0,2 7-24 0 0,5 29 42 0 0,-5 25-51 0 0,-1-14-1 0 0,-1-26 11 0 0,-1-1 60 0 0,0 4 56 0 0,-4 35 227 0 0,1-40-256 0 0,-1 12-28 0 0,1-17-86 0 0,1 0-43 0 0,1-11-41 0 0,0 1 50 0 0,-1 0 42 0 0,-1 0 34 0 0,-1 6 85 0 0,-12 13 235 0 0,11-18-275 0 0,-4-1-68 0 0,1-1-95 0 0,3-5 2 0 0,1 2-33 0 0,-3-1-99 0 0,0-1-73 0 0,0 0-80 0 0,0-1-88 0 0,-8-2-460 0 0</inkml:trace>
  <inkml:trace contextRef="#ctx0" brushRef="#br0" timeOffset="11">6316 1302 14944 0 0,'0'0'118'0'0,"-1"0"72"0"0,1-2 79 0 0,-3 1 424 0 0,2 1-481 0 0,1 0-79 0 0,0 0-36 0 0,0 1-44 0 0,0-1-51 0 0,0 47 460 0 0,7 64 691 0 0,-4-77-828 0 0,1 1-35 0 0,2 2-23 0 0,-1 1-74 0 0,2-1-92 0 0,1-1-108 0 0,-7-32-236 0 0,-1 0 95 0 0,1 1 81 0 0,-1-1 70 0 0,2-1 52 0 0,-1 1 42 0 0,4 16 535 0 0,-3-13-507 0 0,0-1-94 0 0,-1-3-73 0 0,-1 1-54 0 0,2-1-61 0 0,-1 1-70 0 0,1-1-101 0 0,-1 1-97 0 0,0-1-107 0 0,1 1-116 0 0,-1-1-126 0 0,1-1 337 0 0,-2-1-34 0 0,1 2-37 0 0,-1-2-36 0 0,1 1-40 0 0,1-1-38 0 0,-2 1-1657 0 0,3 0-1291 0 0</inkml:trace>
  <inkml:trace contextRef="#ctx0" brushRef="#br0" timeOffset="12">6244 1790 13168 0 0,'0'0'388'0'0,"0"0"-206"0"0,-2 0-44 0 0,2 0-40 0 0,-1 0-32 0 0,-2 0-12 0 0,-4 0-89 0 0,5 0 88 0 0,2 0 69 0 0,0 0 36 0 0,0 0 48 0 0,2 0-34 0 0,2 0 90 0 0,13-3 266 0 0,3 2 15 0 0,0-2-40 0 0,0 2-43 0 0,1-2-43 0 0,-1 1-47 0 0,0 0-48 0 0,0-1-51 0 0,0 0-53 0 0,2 0-54 0 0,-2 0-56 0 0,0 0-60 0 0,-1 0-60 0 0,1 1-63 0 0,2-3-65 0 0,-2 2-68 0 0,0-1-68 0 0,-5 0-354 0 0,1 0-30 0 0</inkml:trace>
  <inkml:trace contextRef="#ctx0" brushRef="#br0" timeOffset="13">6187 1376 15136 0 0,'-3'-2'380'0'0,"1"1"-97"0"0,2-1-87 0 0,2 1-74 0 0,-1-2-64 0 0,2 0-50 0 0,6-1-101 0 0,4-3-130 0 0,-5 3 136 0 0,-2 1 123 0 0,-5 1 36 0 0,2 1 42 0 0,11-5-32 0 0,1 2 34 0 0,14-6 198 0 0,4-1 131 0 0,47-11 689 0 0,-50 17-792 0 0,-9-1-133 0 0,2 2-62 0 0,0 1-74 0 0,-2-2-89 0 0,-8 4-36 0 0,0 0-34 0 0,0-1-36 0 0,-2-1-38 0 0,2 2-41 0 0,0 1-43 0 0,0-2-45 0 0,-2 1-48 0 0,2 0-50 0 0,0-1-52 0 0,-1 2-55 0 0,0-1-57 0 0,1 1-59 0 0,-1-2-62 0 0,0 2-64 0 0,1 0-66 0 0,-3 0-1321 0 0,5 0-1204 0 0</inkml:trace>
  <inkml:trace contextRef="#ctx0" brushRef="#br0" timeOffset="14">6765 1463 13648 0 0,'0'0'306'0'0,"0"0"46"0"0,0 0 23 0 0,0-2-157 0 0,0 2-104 0 0,2-1 399 0 0,-1-1-95 0 0,0 2-83 0 0,1 2-76 0 0,-1-2-64 0 0,1 1-56 0 0,-1 1-46 0 0,-1 0-35 0 0,6 8 57 0 0,-6-8-33 0 0,0-1 57 0 0,4 16 240 0 0,-3 2-84 0 0,1-1-72 0 0,-2 2-63 0 0,1 7-13 0 0,2 0-79 0 0,-3-25-66 0 0,0-2 0 0 0,0 1 0 0 0,0-1 0 0 0,0 2 0 0 0,0-1 0 0 0,0-1 0 0 0,0 2 0 0 0,0-1 0 0 0,0-1 0 0 0,0 1 0 0 0,2-1 0 0 0,-2 2-1 0 0,0-2 1 0 0,1 1 0 0 0,-1-1 0 0 0,0 2 0 0 0,1-2 0 0 0,-1 1 0 0 0,2-1 0 0 0,-2 2 0 0 0,0-2 0 0 0,1 1 0 0 0,-1-1 0 0 0,2 0 0 0 0,-2 1 0 0 0,1-1-1 0 0,1 0 1 0 0,-2 2 0 0 0,1-2-2 0 0,0 0 2 0 0,1 0-1 0 0,-1 0 0 0 0,1-2 0 0 0,-1 2 1 0 0,1 0-1 0 0,-1-1 0 0 0,0 1 0 0 0,1 0 1 0 0,-1-1-1 0 0,1 1 0 0 0,-2-2 0 0 0,1 1 1 0 0,1 1-1 0 0,-1-2 0 0 0,0 2 0 0 0,1-3-1 0 0,19-19-20 0 0,-8 3-45 0 0,1-2 1 0 0,-10 15 51 0 0,1-1 0 0 0,0 1 0 0 0,0 1 0 0 0,0-1-1 0 0,1 2 1 0 0,7-6 13 0 0,7-2-64 0 0,-20 12 64 0 0,1-1 0 0 0,-1 1 0 0 0,2 0 0 0 0,-2 0 0 0 0,0 0 0 0 0,1 0 0 0 0,-1 0 0 0 0,2 0 0 0 0,-2 0 0 0 0,0 0 0 0 0,1 0 0 0 0,-1 1 0 0 0,0-1 0 0 0,1 0 0 0 0,-1 0 0 0 0,2 0 0 0 0,-2 0 0 0 0,0 0 0 0 0,1 2 0 0 0,-1-2 0 0 0,0 0 0 0 0,2 0 0 0 0,-2 1 0 0 0,0-1 0 0 0,0 0 0 0 0,1 0 0 0 0,-1 1 0 0 0,0-1 0 0 0,0 0 0 0 0,2 2 0 0 0,-2-2 0 0 0,0 0 0 0 0,0 1 0 0 0,0-1 0 0 0,7 16 0 0 0,-7-16 0 0 0,3 14 1 0 0,-3-10 0 0 0,1 1 0 0 0,0-1 1 0 0,1 2-1 0 0,-1-2 0 0 0,1 0 1 0 0,1 1-1 0 0,-2-1 0 0 0,3 3-1 0 0,3-1 47 0 0,8-11-39 0 0,-4-5-2 0 0,-7 6 37 0 0,-4 4-40 0 0,10-11 5 0 0,0-1 103 0 0,0 0 76 0 0,0 0 67 0 0,3-4 119 0 0,8-3 278 0 0,-16 16-462 0 0,-1-2-1 0 0,2 3 1 0 0,-2-1 0 0 0,0-2 0 0 0,2 4-1 0 0,4-5-188 0 0,4 3 339 0 0,2 2-42 0 0,-6 2-205 0 0,0 7-37 0 0,2 12-25 0 0,3 28-54 0 0,-14-44 33 0 0,1 5-103 0 0,0 5 48 0 0,3 5-3 0 0,-4-12-7 0 0,1-2-37 0 0,-2 1-21 0 0,1 0-40 0 0,0-2-46 0 0,1 2-53 0 0,-1-2-3 0 0,1 0-43 0 0,-1 2-49 0 0,-1-2-52 0 0,2 1-55 0 0,-1-1-59 0 0,0 0-62 0 0,1 0-67 0 0,2 9-1078 0 0</inkml:trace>
  <inkml:trace contextRef="#ctx0" brushRef="#br0" timeOffset="15">7420 1517 13880 0 0,'0'0'314'0'0,"0"0"46"0"0,0 0 22 0 0,0 0-163 0 0,0 0-105 0 0,0 1 9 0 0,2 1-51 0 0,2 8 24 0 0,2 7 147 0 0,-3 0 88 0 0,-2 1 35 0 0,0 32 774 0 0,-2-29-682 0 0,0 1-71 0 0,1-4-103 0 0,1 28 33 0 0,-1-25-205 0 0,3 2-35 0 0,-2 0-40 0 0,2 0-41 0 0,0-2-47 0 0,0 2-48 0 0,-2-19-7 0 0,-1-1 62 0 0,3 8 49 0 0,-1-8-47 0 0,-1 1-81 0 0,-1-2 20 0 0,0 1-33 0 0,1-2-40 0 0,-1 2-42 0 0,0 0-148 0 0,2 0-95 0 0,-2-2-106 0 0,0 2-117 0 0,0-2 275 0 0,0-1-56 0 0,0 0-51 0 0,0 2-45 0 0,0-2-161 0 0,0 0-44 0 0,0 1-195 0 0,0-1-528 0 0</inkml:trace>
  <inkml:trace contextRef="#ctx0" brushRef="#br0" timeOffset="16">7403 1507 13648 0 0,'-1'-20'741'0'0,"7"4"-80"0"0,6 2-71 0 0,4 4-59 0 0,17 0 221 0 0,-27 9-611 0 0,-2 1 0 0 0,1 0 0 0 0,1-2 0 0 0,0 2 0 0 0,0 2 0 0 0,-2-2 0 0 0,3 0-141 0 0,19 8 260 0 0,1 3-60 0 0,-2 4-63 0 0,0 3-68 0 0,-6 5-73 0 0,-4 1-77 0 0,-8 3-82 0 0,-9 2-86 0 0,-2-18 23 0 0,-2-1 34 0 0,5-7 131 0 0,-2 1 1 0 0,0-1-1 0 0,2 0 1 0 0,-2 0-1 0 0,0-2 0 0 0,-1 2 1 0 0,1 0-1 0 0,0-2 1 0 0,0 2-1 0 0,-1-1 1 0 0,1-1-1 0 0,-4 2 61 0 0,-13 4-311 0 0,0-4-96 0 0,10-3 154 0 0,2 0-40 0 0,-2-2-45 0 0,1 1-52 0 0,4-2-24 0 0</inkml:trace>
  <inkml:trace contextRef="#ctx0" brushRef="#br0" timeOffset="17">7839 1453 13880 0 0,'-1'1'674'0'0,"1"0"-73"0"0,-2 1-69 0 0,1 1-65 0 0,0 0-61 0 0,-1-1-56 0 0,1 1-52 0 0,-1 0-48 0 0,2 0-56 0 0,-1 1-33 0 0,-2 3 71 0 0,0 0-111 0 0,2 1-51 0 0,-5 16 17 0 0,5-14-14 0 0,1 1 91 0 0,0-7-33 0 0,0 2 41 0 0,2 6 28 0 0,1-1-35 0 0,6 13 73 0 0,4-2-99 0 0,1-3-74 0 0,-11-16-64 0 0,-2-1-1 0 0,2 1 0 0 0,-2-2 1 0 0,1 0-1 0 0,1 1 1 0 0,0-1-1 0 0,-2 1 1 0 0,2-1-1 0 0,0 1 1 0 0,0-1-1 0 0,-2-1 1 0 0,2 1-1 0 0,0 1 1 0 0,-1-2-1 0 0,1 0 1 0 0,0 1-1 0 0,0-1 0 0 0,0 0 1 0 0,0 0-1 0 0,-2 0 1 0 0,2 0-1 0 0,1 0 0 0 0,1-1 4 0 0,-3-1 0 0 0,1 2 0 0 0,2-1 0 0 0,-3 0 0 0 0,1-1 0 0 0,0 1 0 0 0,0-2-1 0 0,3 0-3 0 0,-2 0-11 0 0,0-1-1 0 0,0 1 0 0 0,-1 0 0 0 0,2-1 0 0 0,-3 0 0 0 0,3-1 0 0 0,-2 3 1 0 0,1-7 11 0 0,9-19-35 0 0,-12 22 40 0 0,-1 0 0 0 0,1 0 1 0 0,-1-1-1 0 0,2 2 0 0 0,-4-5-5 0 0,1-12 53 0 0,-3 1 33 0 0,2 17-64 0 0,1-1 0 0 0,0 1 0 0 0,-1 0 0 0 0,1 1 0 0 0,-2-1 0 0 0,1 1 0 0 0,0-1 0 0 0,-1 1 0 0 0,1-2 0 0 0,-1 3 0 0 0,1-1 0 0 0,-4-3-22 0 0,3 3 14 0 0,-1 0 0 0 0,1 2-1 0 0,-1-2 1 0 0,1 2 0 0 0,-2-1 0 0 0,3-1 0 0 0,-5 2-14 0 0,-15-5-19 0 0,-1 5-87 0 0,-1 2-108 0 0,13 2 59 0 0,-2 0-36 0 0,12-3-31 0 0,-1 1 73 0 0,-1-1 64 0 0,2 2 53 0 0,-2-1 83 0 0,-6 3 259 0 0,8-2-279 0 0,-2-1-80 0 0,3-1-31 0 0,-1 2-44 0 0,-1-1-52 0 0,1 1-56 0 0,1-1-87 0 0,-2-1-81 0 0,1 1-87 0 0,1 1-95 0 0,-1-1-103 0 0,1 1-109 0 0,-2-1-119 0 0,2 2-124 0 0,-1 0-1122 0 0,1 0-87 0 0,-2-2 866 0 0</inkml:trace>
  <inkml:trace contextRef="#ctx0" brushRef="#br0" timeOffset="18">8308 1376 11288 0 0,'0'-2'80'0'0,"-2"2"46"0"0,-10-8 671 0 0,7 5-626 0 0,3 3-105 0 0,-4 0-38 0 0,-1 0 53 0 0,1 1 48 0 0,-1 1 41 0 0,-2-1 81 0 0,-1 2 41 0 0,0 0 99 0 0,-5 4 244 0 0,-11 6 406 0 0,19-9-736 0 0,0 2-39 0 0,1-2-80 0 0,2 0-40 0 0,0 2-44 0 0,-1-2-51 0 0,-3 13 118 0 0,5-1-56 0 0,6-3-46 0 0,4-3-38 0 0,9 5-35 0 0,18 4-47 0 0,-10-6 49 0 0,-6 2 86 0 0,0-3-88 0 0,-10-8 1 0 0,-2 0 31 0 0,-3 2 27 0 0,1 0 34 0 0,-7 0 87 0 0,-5 1-39 0 0,-4-3-43 0 0,6-1-50 0 0,-4 1-93 0 0,2-1 70 0 0,-25 7 240 0 0,19-6-199 0 0,4-2-77 0 0,1-1-58 0 0,1 0-83 0 0,-1 1-97 0 0,1-2-114 0 0,3 0 137 0 0,1 0-34 0 0,4 0 5 0 0,-1 0-41 0 0,1 0-38 0 0,0 0-33 0 0,0 0-243 0 0,0 0-56 0 0,0 0-792 0 0,0 0-625 0 0,0 0-1186 0 0</inkml:trace>
  <inkml:trace contextRef="#ctx0" brushRef="#br0" timeOffset="19">8516 1350 12872 0 0,'0'-3'469'0'0,"-3"2"-97"0"0,2-1-88 0 0,-2 1-77 0 0,-2 1-66 0 0,1 0-56 0 0,0 1-45 0 0,0-1-35 0 0,-18 7-130 0 0,17-4 162 0 0,3-3 21 0 0,-1 2 33 0 0,-4 2-99 0 0,-6 2 100 0 0,-2 2 96 0 0,0 1 74 0 0,1 1 52 0 0,13-9-249 0 0,-1 1-1 0 0,-1-1 0 0 0,2 2 0 0 0,0-2 1 0 0,-2 1-1 0 0,1 1 0 0 0,1-2 0 0 0,0 2 1 0 0,-1 0-1 0 0,1-2 0 0 0,1 2 0 0 0,-2 0 1 0 0,1-2-1 0 0,1 2 0 0 0,-2 0-64 0 0,4 15 362 0 0,8-3 500 0 0,0-7-329 0 0,1-1-135 0 0,1-1-59 0 0,2 0-20 0 0,-6-3-212 0 0,-1-2-39 0 0,2 2-43 0 0,-2-2-47 0 0,0 1-51 0 0,-1-1-54 0 0,0 1-48 0 0,-1-1-56 0 0,8 2-96 0 0,0 0 96 0 0,0 0 94 0 0,0-1 52 0 0,12 6 24 0 0,-20-7 61 0 0,-1 0 1 0 0,-1 1-1 0 0,0-1 1 0 0,1 1-1 0 0,-1 1 0 0 0,0-2 1 0 0,2 3-1 0 0,4 6-25 0 0,-11-8 132 0 0,-1 0-36 0 0,-15 10 86 0 0,5-5-192 0 0,-1-1 62 0 0,-33 12 241 0 0,27-12-194 0 0,7-5-75 0 0,0 2-50 0 0,12-3 70 0 0,-1 0-106 0 0,1 0-91 0 0,1 0-76 0 0,-1 0-52 0 0,-1 0-43 0 0,-1 0-914 0 0,3 0 756 0 0,-1 0 69 0 0,1 0 262 0 0,-2 0 37 0 0,2 0-255 0 0,0-1-48 0 0,0 1-44 0 0,-1 0-38 0 0,1 0-147 0 0,0 0-37 0 0,0 0-1548 0 0</inkml:trace>
  <inkml:trace contextRef="#ctx0" brushRef="#br0" timeOffset="20">8787 1336 11344 0 0,'0'0'256'0'0,"0"0"34"0"0,0 0-36 0 0,0 0-64 0 0,1 1-54 0 0,-1 1-47 0 0,0 0-22 0 0,0 0-76 0 0,1 4-70 0 0,-1-5 85 0 0,0 0 34 0 0,2 32 901 0 0,1-11-348 0 0,-2-4-132 0 0,2 1-41 0 0,0-5-108 0 0,0 2-39 0 0,-1-2-47 0 0,1 0-50 0 0,-1-11-163 0 0,-1 8 99 0 0,8 18 245 0 0,-6-19-282 0 0,-1-2-42 0 0,3 1-65 0 0,-1-1-93 0 0,2 1-112 0 0,-4-6 70 0 0,1 0-36 0 0,-1-2 98 0 0,-2-1 7 0 0,0 0-17 0 0,0 0-39 0 0,0 0-13 0 0,0 0-39 0 0,0 0-47 0 0,0 0-51 0 0,0 0-56 0 0,1 0-51 0 0,-1 0-46 0 0,0 0-41 0 0,0 0-144 0 0,2 0-40 0 0,-2 0-174 0 0,1 0-472 0 0</inkml:trace>
  <inkml:trace contextRef="#ctx0" brushRef="#br0" timeOffset="21">8658 1163 15056 0 0,'-1'0'391'0'0,"1"-1"-80"0"0,0 1-77 0 0,0 0-73 0 0,0 0-67 0 0,0 0-65 0 0,0 0-59 0 0,0 0-55 0 0,1 1 92 0 0,1-1-92 0 0,-2 2-103 0 0,1-2-113 0 0,-1 1 26 0 0,2-1-61 0 0,-2 2-62 0 0,0-2-68 0 0,1 1-69 0 0,-1-1-73 0 0,1 2-76 0 0,-1-2-79 0 0,3 1-1167 0 0,0 2-1093 0 0</inkml:trace>
  <inkml:trace contextRef="#ctx0" brushRef="#br0" timeOffset="22">8919 1088 13880 0 0,'0'0'314'0'0,"0"0"46"0"0,0 0 22 0 0,0 0-163 0 0,0 0-105 0 0,0 0-23 0 0,1 3-49 0 0,4 7-50 0 0,-4-7 35 0 0,5 24 256 0 0,0-2 43 0 0,12 62 868 0 0,-11-50-707 0 0,2 0-63 0 0,-6-17-251 0 0,1-1-35 0 0,0 1-33 0 0,0 0-50 0 0,1 8-22 0 0,-4-18-8 0 0,0 0 1 0 0,1 0-1 0 0,1 0 1 0 0,2 7-26 0 0,3-6 7 0 0,-7-9-17 0 0,-1-2-69 0 0,0 0-62 0 0,0 0-21 0 0,1-2 39 0 0,-1-2-28 0 0,3-3 88 0 0,-1-1 67 0 0,1-4-14 0 0,-1-2 46 0 0,6-17 145 0 0,-7 23-103 0 0,2 1 0 0 0,0 0 0 0 0,0 0 0 0 0,-1 0 0 0 0,3-2-78 0 0,9-8 174 0 0,3 7-59 0 0,-1 7-88 0 0,1 6-52 0 0,-9 0 42 0 0,-1 0 0 0 0,2 1 0 0 0,-2-1 0 0 0,0 1 0 0 0,6 5-17 0 0,-3-3 8 0 0,-1 1 1 0 0,-1 0 0 0 0,-1 0 0 0 0,2 0 0 0 0,-2 2 0 0 0,0-1-1 0 0,-1 1 1 0 0,1-1 0 0 0,-1 1 0 0 0,-1 1 0 0 0,4 7-9 0 0,-8-14 20 0 0,-1 0 0 0 0,2 0 1 0 0,-1-1-1 0 0,-1 0 0 0 0,0 1 1 0 0,1-1-1 0 0,-1 3 0 0 0,0-2 1 0 0,0-1-1 0 0,0 3-20 0 0,-1-2 25 0 0,1-1 0 0 0,0 0 0 0 0,-1 1 0 0 0,-1 0-1 0 0,2-2 1 0 0,-1 2 0 0 0,-1 0 0 0 0,1-2 0 0 0,-1 2 0 0 0,1-2 0 0 0,0 1 0 0 0,-1 1 0 0 0,-1-2 0 0 0,2 0 0 0 0,0 1 0 0 0,-2-1-1 0 0,1 1 1 0 0,-1-1 0 0 0,2 1 0 0 0,-2-1 0 0 0,2 0 0 0 0,-2 1 0 0 0,0-2 0 0 0,2 1 0 0 0,-4 1-25 0 0,-22 2 182 0 0,0-3-68 0 0,0-6-95 0 0,16-1-55 0 0,1 0-35 0 0,-3-4 3 0 0,4 3-70 0 0,2 2-88 0 0,4 0 63 0 0,1 2-41 0 0,-1-1-114 0 0,0-2-79 0 0,0 2-89 0 0,0-2-96 0 0,2 2-108 0 0,-1-1-115 0 0,2-1-126 0 0,0 3 416 0 0,0 0-35 0 0,2-8-968 0 0</inkml:trace>
  <inkml:trace contextRef="#ctx0" brushRef="#br0" timeOffset="23">9385 1001 14656 0 0,'-4'-24'1081'0'0,"4"21"-834"0"0,0 2 8 0 0,1 3-89 0 0,2 6-116 0 0,0-4-77 0 0,-2 3-40 0 0,6 17 488 0 0,0 0-35 0 0,5 26 290 0 0,-2 1-122 0 0,-3 1-114 0 0,0-1-104 0 0,-3 0-94 0 0,1 1-85 0 0,-1-1-77 0 0,-1-20-64 0 0,-3-29-225 0 0,0 1 86 0 0,0-2 51 0 0,0 2 45 0 0,0-2 36 0 0,1 3 112 0 0,-1 6 315 0 0,1-7-371 0 0,-1 0-93 0 0,0 0-90 0 0,0 0-110 0 0,2-2 66 0 0,-2 1-34 0 0,0-1-152 0 0,0 2-83 0 0,1-2-91 0 0,-1 1-100 0 0,0 1-106 0 0,2-2-113 0 0,-2 1-121 0 0,0-1 434 0 0,0 0-34 0 0,1 1-1717 0 0,-1 1-1291 0 0</inkml:trace>
  <inkml:trace contextRef="#ctx0" brushRef="#br0" timeOffset="24">9640 1317 9760 0 0,'0'0'284'0'0,"1"2"1"0"0,4-1-112 0 0,-1 1 41 0 0,0-2 39 0 0,2 0 32 0 0,4 0 368 0 0,0-2 79 0 0,5-1 613 0 0,-6 3-860 0 0,-1-1-75 0 0,0-1-69 0 0,0 0-60 0 0,-1-1-56 0 0,0 0-47 0 0,-1-1-41 0 0,0-2-33 0 0,2-4 25 0 0,-8 9-118 0 0,2-1 0 0 0,-2-1 0 0 0,0 2-1 0 0,1-1 1 0 0,-1 1 0 0 0,0 0-1 0 0,0-1 1 0 0,0-1 0 0 0,0 2 0 0 0,0-1-1 0 0,0 1 1 0 0,0 0 0 0 0,0-2-1 0 0,0 1 1 0 0,-1 1 0 0 0,1-1 0 0 0,0 1-1 0 0,-2-2-10 0 0,-5-11 122 0 0,-6 3 14 0 0,1 8 101 0 0,9 3-186 0 0,0 1 0 0 0,1-1-1 0 0,0 2 1 0 0,0-2 0 0 0,-1 1-1 0 0,2 0 1 0 0,-2 1 0 0 0,2-2-1 0 0,-1 1 1 0 0,-1 1 0 0 0,2-1-1 0 0,-2 2-50 0 0,-15 17 392 0 0,8-6-224 0 0,2-4-117 0 0,4-1-105 0 0,-2-1 111 0 0,4 2 0 0 0,-3 0-1 0 0,3 0 1 0 0,-1-1-1 0 0,0 1 1 0 0,0 1 0 0 0,2-1-57 0 0,-2 11 157 0 0,1 1 62 0 0,1-1 81 0 0,-1-2 99 0 0,2-8-475 0 0,0-1 78 0 0,2-1 69 0 0,-1 0 58 0 0,2 0 35 0 0,0-2 35 0 0,3 6 187 0 0,11 14 575 0 0,-10-20-707 0 0,0-1-44 0 0,-1-2-91 0 0,-1 0-38 0 0,3 1-44 0 0,-3-2-50 0 0,2-1-56 0 0,0 1-61 0 0,1-1-68 0 0,-1 1-74 0 0,0-2-78 0 0,0 0-86 0 0,2-1-91 0 0,-2 0-96 0 0,1 0-104 0 0,1 0-108 0 0,-1-1-114 0 0,1 0-121 0 0,-5 1-241 0 0,2-2-38 0 0,-1 1-307 0 0,4-1-869 0 0</inkml:trace>
  <inkml:trace contextRef="#ctx0" brushRef="#br0" timeOffset="25">7368 2205 6072 0 0,'0'0'133'0'0,"0"0"23"0"0,0 0 12 0 0,0 1 295 0 0,0 1-75 0 0,-2 0-63 0 0,2 1-51 0 0,-3 4 130 0 0,2 3 164 0 0,0-7-297 0 0,-1 11 264 0 0,-1 2-103 0 0,0-2-87 0 0,1 1-70 0 0,-1-3-76 0 0,0 3-33 0 0,-9 27 289 0 0,8-24-230 0 0,0-4-6 0 0,0 0 55 0 0,-1 2 70 0 0,3-2 85 0 0,0-13-521 0 0,2 2 54 0 0,0-1 50 0 0,-1 0 43 0 0,-1 0 62 0 0,2 1 46 0 0,-1 0 149 0 0,-1-2 52 0 0,1-1 276 0 0,0-1-250 0 0,1-1-185 0 0,0-1-40 0 0,-2 0-53 0 0,2-1-61 0 0,0-16 272 0 0,2 0-49 0 0,-2 0-43 0 0,0 0-39 0 0,2-4-5 0 0,0 0-39 0 0,4-4-11 0 0,4-15 18 0 0,-10 41-155 0 0,0 2 0 0 0,1-1 0 0 0,-1 0 0 0 0,0-1 0 0 0,0 1 0 0 0,1-1 0 0 0,-1 2 0 0 0,2-1 0 0 0,-2-1 0 0 0,1 2 0 0 0,-1-1 0 0 0,2 0 0 0 0,-2 1 0 0 0,1-2 0 0 0,0 1 0 0 0,-1 1 0 0 0,2-2 0 0 0,-1 2 0 0 0,-1-1 0 0 0,2 1 0 0 0,-1 0 0 0 0,1 0 0 0 0,-1 0 0 0 0,0 0 0 0 0,-1 0 0 0 0,2 0 0 0 0,-1 0 0 0 0,1 0 0 0 0,-2 1 0 0 0,1-1 0 0 0,1 0 0 0 0,-2 0 0 0 0,1 2 0 0 0,0-2 0 0 0,-1 1 0 0 0,2-1 0 0 0,-1 0 0 0 0,-1 2 0 0 0,2-1 0 0 0,-2-1 0 0 0,1 1 0 0 0,-1-1 0 0 0,2 2 0 0 0,-1-1 0 0 0,13 18 0 0 0,-11-16 0 0 0,0 1 0 0 0,-2-1 0 0 0,2 0 0 0 0,1-1 0 0 0,-1 1 0 0 0,0 0 0 0 0,0 0 0 0 0,1 0 0 0 0,-2-2 0 0 0,1-1 0 0 0,-2 2 0 0 0,2-2 0 0 0,-2 1 0 0 0,1-1 0 0 0,1 0 0 0 0,-2 0 0 0 0,2 2 0 0 0,-2-2 0 0 0,2 0 0 0 0,-1 0 0 0 0,0-2 0 0 0,0 2 0 0 0,1 0 0 0 0,-2 0 0 0 0,2-1 0 0 0,-2 1 0 0 0,1-2 0 0 0,2 1 0 0 0,22-12 29 0 0,-22 9-37 0 0,2-1 0 0 0,-2 1 1 0 0,0 0-1 0 0,0 0 0 0 0,4-6 8 0 0,16-29 1 0 0,-11 12 99 0 0,-2 6 72 0 0,-1 2 109 0 0,-9 18-217 0 0,-1 1 3 0 0,0 0 10 0 0,0 0 3 0 0,0 0 0 0 0,0 0 6 0 0,2 3 107 0 0,-1 5-62 0 0,2 15 131 0 0,0 10-18 0 0,-2 0-65 0 0,1-1-55 0 0,-1 2-47 0 0,1 22-29 0 0,5 28-88 0 0,-7-80-80 0 0,1 6-28 0 0,1-7 43 0 0,-1 1-71 0 0,-1-2 39 0 0,0-1-33 0 0,1 1-37 0 0,-1-1-42 0 0,2 2-46 0 0,-2-2-49 0 0,1 1-55 0 0,-1-1-57 0 0,2 1 39 0 0,-2-2-59 0 0,0 0-52 0 0,0 1-46 0 0,0-1-165 0 0,1 2-46 0 0,-1-1-201 0 0,0 0-542 0 0,0-1 1504 0 0</inkml:trace>
  <inkml:trace contextRef="#ctx0" brushRef="#br0" timeOffset="26">7821 2263 11720 0 0,'0'0'264'0'0,"0"0"34"0"0,0 0-38 0 0,0 0-65 0 0,-2 0-55 0 0,1 2-48 0 0,-2-1-21 0 0,0 0-79 0 0,-4 2-70 0 0,6-1 84 0 0,-1-2 34 0 0,-16 14 686 0 0,11-7-364 0 0,-1-1 0 0 0,1 1-1 0 0,2 0 1 0 0,-1 2 0 0 0,-1 1-362 0 0,-5 8 596 0 0,5-2-152 0 0,0 1-66 0 0,3-2-83 0 0,1 3-97 0 0,2-17-176 0 0,1 2 0 0 0,0 0 0 0 0,0-2 0 0 0,0 2 0 0 0,0-2 0 0 0,0 2 0 0 0,1-1 0 0 0,-1 1 0 0 0,0-1 0 0 0,1 0 0 0 0,-1 1-1 0 0,2-1-21 0 0,-1 0 10 0 0,-1-1 0 0 0,2 1 0 0 0,-2-2-1 0 0,1 1 1 0 0,-1 1 0 0 0,2-2-1 0 0,-2 1 1 0 0,1-1 0 0 0,0 1-1 0 0,-1-1 1 0 0,2 2 0 0 0,-1-2-1 0 0,1 1 1 0 0,-2-1 0 0 0,1 0-1 0 0,1 2 1 0 0,-1-2 0 0 0,0 0-10 0 0,1 1 6 0 0,-1-1 1 0 0,1 0-1 0 0,0 0 1 0 0,0 0-1 0 0,-1 0 1 0 0,1 0-1 0 0,-1 0 0 0 0,2 0 1 0 0,-2 0-1 0 0,1-1 1 0 0,-1 1-1 0 0,1 0 1 0 0,1-2-7 0 0,-1 1-1 0 0,1-1 0 0 0,-1 2 0 0 0,1-1 0 0 0,-1-2 0 0 0,1 2 0 0 0,-1-1 0 0 0,1 1 0 0 0,-2-2 0 0 0,2 0 1 0 0,7-8-60 0 0,-7 7 14 0 0,-1-1-1 0 0,1 0 1 0 0,0 0 0 0 0,-1 1-1 0 0,0-2 1 0 0,0-1 46 0 0,2-8-86 0 0,-1-4 74 0 0,-2 10 48 0 0,-1 1 34 0 0,0-1 41 0 0,0 1 45 0 0,2-1 49 0 0,-2 1 56 0 0,0 6-112 0 0,0 2 3 0 0,0 0 0 0 0,0 0-14 0 0,0 0-54 0 0,0 7-2 0 0,6 9-69 0 0,-1-2-18 0 0,-3-8-206 0 0,-1-2 68 0 0,-1 1 60 0 0,2-1 53 0 0,-1 2 50 0 0,0-1 47 0 0,1 4 120 0 0,5 12 362 0 0,-4-14-423 0 0,-2-1-52 0 0,2 0-67 0 0,-2-1-69 0 0,2 1-81 0 0,0 0-96 0 0,0-2-65 0 0,0 2-95 0 0,-2-2-104 0 0,2 0-115 0 0,0 1-122 0 0,0-4 320 0 0,-2 2-33 0 0,1-2-36 0 0,-1 1-37 0 0,1-1-37 0 0,-1 2-39 0 0,2 0-1678 0 0,1 1-1295 0 0,-4-4 3569 0 0</inkml:trace>
  <inkml:trace contextRef="#ctx0" brushRef="#br0" timeOffset="27">8121 2256 11760 0 0,'0'0'342'0'0,"0"0"-118"0"0,0 0-102 0 0,0 0-29 0 0,-1 3-48 0 0,-9 15-47 0 0,7-12 95 0 0,0 0 50 0 0,2 1 41 0 0,-1-1 34 0 0,1 6 279 0 0,4 20 746 0 0,-2-24-921 0 0,1 1-64 0 0,5 7-146 0 0,3-5-45 0 0,5-4-33 0 0,14-8-38 0 0,-23 1 3 0 0,-2-2 1 0 0,2 1 0 0 0,-2-2 0 0 0,0 2-1 0 0,0-1 1 0 0,1-1 0 0 0,0 0-1 0 0,-2 1 1 0 0,3-1 0 0 0,5-7 41 0 0,-4-2 39 0 0,0 0 49 0 0,-2 3-8 0 0,-2 0 28 0 0,-1 2 60 0 0,3 0 76 0 0,-1 1 94 0 0,-4 5-161 0 0,0 1 8 0 0,0 0 4 0 0,0 0-4 0 0,3 1 89 0 0,0 5-111 0 0,1 1-60 0 0,0 5-17 0 0,-4-11-81 0 0,12 36 191 0 0,-4 3-35 0 0,-2 0-38 0 0,-2 0-39 0 0,0-3-46 0 0,1-2-36 0 0,0-2 12 0 0,5 26 27 0 0,-7-19 4 0 0,-3-33-41 0 0,0 1 1 0 0,-1-1 0 0 0,1 2 0 0 0,-4 7-46 0 0,-4 5 136 0 0,-3-3 38 0 0,8-15-333 0 0,0 0 58 0 0,2-1 48 0 0,-2-1 42 0 0,-4 0 98 0 0,-3-1 195 0 0,6 0-187 0 0,-2-1-61 0 0,0-2-115 0 0,5 2-10 0 0,-2-1-40 0 0,0 1-44 0 0,2-1-50 0 0,-2 1-53 0 0,1 0-57 0 0,0-2-63 0 0,0 1-67 0 0,-1 1-71 0 0,2-2-75 0 0,-1 2-81 0 0,1-1-84 0 0,0-1-90 0 0,-1 2-93 0 0,-2-5-1377 0 0,0-2-1322 0 0,4 8 3622 0 0</inkml:trace>
  <inkml:trace contextRef="#ctx0" brushRef="#br0" timeOffset="28">8523 2336 10768 0 0,'0'0'241'0'0,"0"0"38"0"0,0 0 13 0 0,0 0-162 0 0,0 0-33 0 0,1 0 14 0 0,1 1-79 0 0,5 2-46 0 0,-6-3 38 0 0,1 2 36 0 0,-1-2 53 0 0,1 1 66 0 0,-1-1 80 0 0,-1 0 94 0 0,7 0 222 0 0,2 0-66 0 0,-2-1-63 0 0,0-1-58 0 0,0 1-55 0 0,0-1-51 0 0,0 1-47 0 0,0-2-42 0 0,6-3 65 0 0,0 1-110 0 0,-1-1-90 0 0,-3-1-45 0 0,20-19-96 0 0,-18 15 82 0 0,-1-4 84 0 0,-5 8 4 0 0,-3-1 38 0 0,3-5-139 0 0,-2 0 59 0 0,-5 2 62 0 0,-1-1 62 0 0,-4 5 63 0 0,-1 4 66 0 0,-4 5 67 0 0,-2 5 67 0 0,-3 6-20 0 0,1 1-66 0 0,1 3-55 0 0,2 2-45 0 0,-7 18 116 0 0,17-30-289 0 0,0 0 1 0 0,0 0 0 0 0,2 0-1 0 0,-2 2 1 0 0,2-2 0 0 0,1 0 0 0 0,-2 1-1 0 0,2 0 1 0 0,0 0 0 0 0,0 6-74 0 0,2-5-174 0 0,-1-2 69 0 0,2-1 62 0 0,0-1 51 0 0,1 1 52 0 0,0-2 40 0 0,-2-2-52 0 0,-1-1 0 0 0,1-1 0 0 0,-1 2 0 0 0,2-1 0 0 0,-2-1 0 0 0,1 2 0 0 0,-1-2 1 0 0,2 1-1 0 0,-2-1 0 0 0,1 0 0 0 0,1 1 0 0 0,-2-1 0 0 0,2 0-48 0 0,8 0 121 0 0,-6 0-111 0 0,0-1-35 0 0,0 1-41 0 0,0-1-45 0 0,1-1-51 0 0,-2 1-55 0 0,2-1-63 0 0,0 1-65 0 0,-2-2-73 0 0,2 2-77 0 0,-2-2-83 0 0,2 1-87 0 0,-2-1-93 0 0,0 2-99 0 0,0-2-103 0 0,1 2-109 0 0,2-4-1312 0 0,1 1-1347 0 0</inkml:trace>
  <inkml:trace contextRef="#ctx0" brushRef="#br0" timeOffset="29">9720 1916 10512 0 0,'-6'2'275'0'0,"0"0"-42"0"0,0 1-36 0 0,1 1-34 0 0,-5 2 49 0 0,1 1-59 0 0,-19 20 182 0 0,18-14-141 0 0,4-6-55 0 0,2 0 36 0 0,1 0 45 0 0,-1-1 52 0 0,-1 9 87 0 0,5 0-124 0 0,5-3-112 0 0,2-2-100 0 0,3-1-88 0 0,3-5-76 0 0,1-2-61 0 0,2-4-52 0 0,-2-2 128 0 0,17-12-261 0 0,-22 11 296 0 0,-2-1 35 0 0,3-4 63 0 0,-6 6 46 0 0,0-2 39 0 0,1-1 62 0 0,-1 1 61 0 0,0-1 66 0 0,-1 0 74 0 0,1-2 81 0 0,-1 2 86 0 0,-1-1 93 0 0,0-1 101 0 0,0 5 102 0 0,-2 2-111 0 0,1 1-104 0 0,1 1-97 0 0,-2 0-89 0 0,1 1-81 0 0,-1 2-75 0 0,0 0-66 0 0,2-1-83 0 0,-2 2-34 0 0,0 2-10 0 0,1 4-105 0 0,0 4-152 0 0,-1-1 19 0 0,2-6 110 0 0,-2-3 68 0 0,1 0 73 0 0,1 15-73 0 0,-1-1 34 0 0,3 36 167 0 0,-4-27-140 0 0,3 1-84 0 0,-1-11-64 0 0,0 1-69 0 0,0-4-39 0 0,2 2-64 0 0,0-2-74 0 0,1 1-81 0 0,-5-15 114 0 0,0 1-47 0 0,1 0-42 0 0,-1-1-39 0 0,0 2-273 0 0,0-1-63 0 0,2-1-51 0 0,-2 2-36 0 0,0 1-1501 0 0,1 1-1333 0 0,-1-3 3650 0 0</inkml:trace>
  <inkml:trace contextRef="#ctx0" brushRef="#br0" timeOffset="30">9977 1837 10832 0 0,'5'0'659'0'0,"-1"0"-52"0"0,0 0-50 0 0,1-1-49 0 0,-1 1-45 0 0,0 0-44 0 0,2-2-43 0 0,-2 1-38 0 0,3 1 98 0 0,0-3-76 0 0,0 2-71 0 0,2-1-62 0 0,-2 1-55 0 0,2-2-48 0 0,-2 2-42 0 0,1-1-33 0 0,7-2-23 0 0,20-3-62 0 0,-23 4 73 0 0,0 0 81 0 0,0 2 110 0 0,1 1-113 0 0,-1 1 114 0 0,-3 0-15 0 0,-2 1 44 0 0,-5-2-98 0 0,0 3-84 0 0,3 1-58 0 0,3 6-60 0 0,-6-9 62 0 0,0 4 8 0 0,0-1-1 0 0,1-1 1 0 0,-2 1-1 0 0,1 0 1 0 0,-1 1-1 0 0,0-1 1 0 0,1 0-1 0 0,-2 2-27 0 0,4 38 276 0 0,-5-18 37 0 0,-2-1 1 0 0,-4 11-314 0 0,7-30 45 0 0,-3 6 177 0 0,0 3-51 0 0,-1-1-43 0 0,1 0-37 0 0,-4 15 8 0 0,3-17-88 0 0,2 0 0 0 0,-1 1 0 0 0,2 0 0 0 0,1 4-11 0 0,0-17-123 0 0,1 1 12 0 0,1-1-65 0 0,-1 0-74 0 0,1 0-85 0 0,-1 0-95 0 0,-1-1-104 0 0,1-1-115 0 0,1 1-124 0 0,-2 1 354 0 0,0 0-58 0 0,0-2-50 0 0,1 2-46 0 0,-1-1-164 0 0,0 1-44 0 0,0-2-200 0 0,2 2-537 0 0</inkml:trace>
  <inkml:trace contextRef="#ctx0" brushRef="#br0" timeOffset="31">10069 2014 12960 0 0,'0'0'297'0'0,"0"0"39"0"0,0 0-38 0 0,0 0-54 0 0,0 0-49 0 0,0 0-41 0 0,0 0-19 0 0,0 0-44 0 0,0 0-26 0 0,4-2-23 0 0,24-2 508 0 0,18-7 434 0 0,-26 6-587 0 0,0 0-38 0 0,0-1-71 0 0,-5 2-124 0 0,1 0-70 0 0,0-1-80 0 0,-1 1-92 0 0,1 1-103 0 0,0-1-114 0 0,-8 2 101 0 0,-1 1-32 0 0,2 0-35 0 0,-2-1-35 0 0,-5 2-91 0 0,0 0-61 0 0,0 0-53 0 0,-1-1-48 0 0,1 1-163 0 0,-1 0-46 0 0,2 0-198 0 0,0-2-528 0 0,-3 2 1479 0 0</inkml:trace>
  <inkml:trace contextRef="#ctx0" brushRef="#br0" timeOffset="32">8815 2163 7848 0 0,'0'0'232'0'0,"0"0"-14"0"0,1-1-251 0 0,1 0 36 0 0,-1-1 35 0 0,1 1 33 0 0,1-1 163 0 0,-1 1 107 0 0,1-1 188 0 0,0 1 105 0 0,0 1 226 0 0,0 1 535 0 0,1 2-18 0 0,-3 0-548 0 0,1 0-234 0 0,1 0-115 0 0,-3 0-189 0 0,1 0-115 0 0,1-2-136 0 0,-2 0-35 0 0,1 1-37 0 0,-1-1-39 0 0,1 2-105 0 0,1-1-92 0 0,2 10 543 0 0,0 1-59 0 0,1 7 22 0 0,-1 1-70 0 0,7 31 206 0 0,-9-48-475 0 0,-1 0 55 0 0,1 1 50 0 0,-2-1 45 0 0,1 0 61 0 0,-1 2 47 0 0,2-2 79 0 0,-2 2 183 0 0,0-3 96 0 0,0-6-51 0 0,0 0-277 0 0,0-3-45 0 0,0 1-57 0 0,0-4-66 0 0,0-4-25 0 0,1-1 35 0 0,-1 0 36 0 0,1-1 0 0 0,2 3 0 0 0,0-3 0 0 0,0 0-65 0 0,7-9 2 0 0,-4 12-46 0 0,-1 2-40 0 0,2 2-44 0 0,2-1-53 0 0,1 2-57 0 0,0 1-65 0 0,-9 6 179 0 0,1-1 34 0 0,2-1-185 0 0,-4 2 130 0 0,1 0-84 0 0,1 0-1 0 0,-1 0-71 0 0,-1 0-79 0 0,2 0-93 0 0,-1 0 64 0 0,-1 0-58 0 0,0 0-50 0 0,2 0-46 0 0,-2 0-161 0 0,1 0-44 0 0,0 0-197 0 0,1 0-529 0 0</inkml:trace>
  <inkml:trace contextRef="#ctx0" brushRef="#br0" timeOffset="33">9251 2047 11016 0 0,'-14'-2'486'0'0,"1"5"-68"0"0,7-2-299 0 0,2 2 0 0 0,1-1 1 0 0,-1 1-1 0 0,-1-1 1 0 0,1 1-1 0 0,1 0 1 0 0,-1 0-1 0 0,1 0 1 0 0,-1 1-120 0 0,-13 17 584 0 0,10-11-245 0 0,0 0 44 0 0,-1 5 214 0 0,6-10-255 0 0,0 1 34 0 0,-1 4-202 0 0,2-1-40 0 0,5 8 29 0 0,5-2-113 0 0,4 0-80 0 0,-5-8-44 0 0,1 0-1 0 0,-1 0 1 0 0,11 6 74 0 0,1-2-26 0 0,-12-7 55 0 0,-1 2 36 0 0,8 1-65 0 0,26 22 0 0 0,-38-28 0 0 0,0 2 0 0 0,-1 0 0 0 0,1 0 0 0 0,0 0 0 0 0,0-1 0 0 0,0 1 0 0 0,0 0 0 0 0,-2 0 0 0 0,2 1 0 0 0,0 1 0 0 0,-3-1 362 0 0,-2 2-57 0 0,-5-1 184 0 0,-14 4 344 0 0,18-9-583 0 0,0 1-255 0 0,-1 1 36 0 0,-3-1 123 0 0,-2 0 131 0 0,2 1 15 0 0,-9 1 458 0 0,7-2-366 0 0,3-1-261 0 0,2 2-37 0 0,-1-2-43 0 0,1 0-51 0 0,0 0-49 0 0,-1 0-50 0 0,1 1-56 0 0,0-1-60 0 0,1 0-66 0 0,-1 0-70 0 0,0 0-76 0 0,-1 0-80 0 0,2 0 149 0 0,1 0-34 0 0,0 1-35 0 0,-1-1-37 0 0,0 0-38 0 0,1 0-38 0 0,-1 0-40 0 0,0 0-42 0 0,0 0-564 0 0,0 0-35 0 0,-5 2-2561 0 0</inkml:trace>
  <inkml:trace contextRef="#ctx0" brushRef="#br0" timeOffset="34">8987 2703 10800 0 0,'0'0'241'0'0,"0"0"-70"0"0,0 0-35 0 0,-1-3 52 0 0,1 2-83 0 0,1-6 45 0 0,-1 6-77 0 0,0 1 36 0 0,2-5-50 0 0,-2 5 19 0 0,0 0 90 0 0,0 0 156 0 0,0 0 18 0 0,0 0-18 0 0,0 2-73 0 0,1 1-59 0 0,2 2 9 0 0,1-1-72 0 0,2 6 91 0 0,-3-4-133 0 0,-2 1 0 0 0,1-1 0 0 0,-1 1-1 0 0,-1-1 1 0 0,2 1 0 0 0,-2-1 0 0 0,0 1 0 0 0,-2 6-87 0 0,-1 29 370 0 0,2-36-322 0 0,-3 22 169 0 0,-6 18 48 0 0,3-15-49 0 0,1-1 88 0 0,3-8-27 0 0,2-2 79 0 0,3-9 145 0 0,7-4-81 0 0,1-4-74 0 0,4-3-67 0 0,0-3-61 0 0,1 0-54 0 0,-4-1-48 0 0,-1 1-41 0 0,-7 3-60 0 0,17-7 63 0 0,23-7 15 0 0,-22 5-97 0 0,-1 1-40 0 0,-20 8-173 0 0,0 0 67 0 0,1 0 59 0 0,-1 0 54 0 0,0 0 71 0 0,0 0 92 0 0,2-2 497 0 0,-2 2-528 0 0,0 0-41 0 0,0 0-53 0 0,0 0-67 0 0,0 0-80 0 0,0 0-94 0 0,0 0-62 0 0,0 0-95 0 0,0 0-102 0 0,0 0-112 0 0,0 0-120 0 0,0 0 317 0 0,0 0-34 0 0,0 0-34 0 0,0 0-36 0 0,0 0-38 0 0,0 0-37 0 0,0 0 593 0 0,0 0-2292 0 0,0 0-1301 0 0</inkml:trace>
  <inkml:trace contextRef="#ctx0" brushRef="#br0" timeOffset="35">7244 2059 12464 0 0,'-14'-12'605'0'0,"-1"0"-71"0"0,0 2-64 0 0,-3 5-54 0 0,-3-1 28 0 0,0 4-48 0 0,15 2-288 0 0,0 0 0 0 0,-1 2 0 0 0,2-1 0 0 0,-1-1-1 0 0,0 3 1 0 0,0-1 0 0 0,1-1 0 0 0,-1 2 0 0 0,0 0 0 0 0,-1 0-108 0 0,-3 2 155 0 0,-20 12 307 0 0,16-4-221 0 0,7-6 96 0 0,4 2-108 0 0,2 1-88 0 0,1 1-69 0 0,1 2-50 0 0,8 15-69 0 0,-6-19 54 0 0,-2-2 37 0 0,33 111-44 0 0,-17-66 0 0 0,-3-1 0 0 0,-2 2 0 0 0,-1 15 0 0 0,-9-52 38 0 0,-1 7-45 0 0,1-2-7 0 0,-1-5 32 0 0,0-4 30 0 0,1 0 42 0 0,1-2 25 0 0,0 0 43 0 0,-1-2 49 0 0,3 1 56 0 0,-3-5 0 0 0,1-1-41 0 0,2-2-37 0 0,-1 1-34 0 0,7-2 65 0 0,1-2-93 0 0,2-2-62 0 0,17-7-30 0 0,-21 6 45 0 0,-8 4-23 0 0,-1 1-34 0 0,1-1-34 0 0,-1 1-33 0 0,2-2-146 0 0,0 1-126 0 0,1-1-123 0 0,-1 1-119 0 0,0-1-116 0 0,-1 1-113 0 0,0 1 212 0 0,-1-1-46 0 0,2-1-45 0 0,-1 2-43 0 0,0-1-498 0 0,3-2-36 0 0,5-1-2620 0 0</inkml:trace>
  <inkml:trace contextRef="#ctx0" brushRef="#br0" timeOffset="36">10513 2092 14336 0 0,'0'0'330'0'0,"0"0"45"0"0,0 0-147 0 0,1 0-53 0 0,1 0-46 0 0,-1 0-37 0 0,1 2-15 0 0,5-2 38 0 0,-4 1-36 0 0,-2-1 44 0 0,1 0 74 0 0,2 4-23 0 0,0 2 71 0 0,0 3 279 0 0,1 8 448 0 0,-4-9-584 0 0,-1 1-53 0 0,0-1-89 0 0,0-3-163 0 0,-1-1-37 0 0,1 0-40 0 0,-2 0-45 0 0,1 2-50 0 0,1-2-52 0 0,-2 1-58 0 0,1-1-61 0 0,0 0-66 0 0,-1 0-69 0 0,1 1-75 0 0,-1-1-78 0 0,1-1-82 0 0,-1 1-87 0 0,1 0-90 0 0,0-1-95 0 0,-1 2-1280 0 0,-1 2-1251 0 0,2-7 3144 0 0</inkml:trace>
  <inkml:trace contextRef="#ctx0" brushRef="#br0" timeOffset="37">9363 2830 10104 0 0,'0'0'230'0'0,"0"0"30"0"0,0 0 19 0 0,0 0 98 0 0,0 2-40 0 0,2 3 229 0 0,-1 1-284 0 0,1-2-33 0 0,-1 0 14 0 0,1 2 88 0 0,0 8 276 0 0,3-1-97 0 0,0 0-87 0 0,3-2-78 0 0,0-1-71 0 0,2 0-61 0 0,1-2-51 0 0,1-1-44 0 0,12 0 37 0 0,-21-7-157 0 0,1 1 0 0 0,-1-1-1 0 0,0 0 1 0 0,1 0 0 0 0,-1 0-1 0 0,1 0 1 0 0,-1-1 0 0 0,1 1 0 0 0,-1-2-1 0 0,0 2 1 0 0,1-1 0 0 0,-1 0-1 0 0,0-1 1 0 0,1 1 0 0 0,1-2-18 0 0,13-11 160 0 0,-5-4-30 0 0,0-3 43 0 0,-10 14-82 0 0,-2 0 0 0 0,2 1-1 0 0,0-1 1 0 0,-2 0 0 0 0,1-7-91 0 0,-1 8 72 0 0,-1 2 1 0 0,0-2 0 0 0,0 2-1 0 0,0-2 1 0 0,-1 2 0 0 0,-1-5-73 0 0,2 6 42 0 0,-1-1 0 0 0,1 1 0 0 0,-2 0 0 0 0,1 1-1 0 0,-1-1 1 0 0,1 1 0 0 0,0-1 0 0 0,-1 1 0 0 0,1-1 0 0 0,-1 0 0 0 0,-1 1 0 0 0,2 0 0 0 0,-2 0 0 0 0,2-1 0 0 0,-2 2 0 0 0,0-2 0 0 0,0 2-42 0 0,-1-2 36 0 0,0 1-1 0 0,-1-1 1 0 0,1 2 0 0 0,0 0 0 0 0,0-1 0 0 0,-5 1-36 0 0,-7-2 41 0 0,8 2-55 0 0,-1 1-36 0 0,1-2-42 0 0,1 2-51 0 0,5 0 80 0 0,1 0-83 0 0,-1 2-115 0 0,1-2-236 0 0,0 0-140 0 0,-1 0 278 0 0,2 0 149 0 0,-1 0 146 0 0,1 0 33 0 0,-5-2-1051 0 0</inkml:trace>
  <inkml:trace contextRef="#ctx0" brushRef="#br0" timeOffset="38">9919 2424 11432 0 0,'0'0'256'0'0,"0"0"61"0"0,0-1-75 0 0,-1-2-65 0 0,-1 0-55 0 0,-1 0-34 0 0,2-1-48 0 0,-5-3-34 0 0,3 4 504 0 0,-1 1-36 0 0,1 1-36 0 0,-1 0-33 0 0,-3-1 307 0 0,0 4-119 0 0,-2-1-108 0 0,2 2-96 0 0,0 1-85 0 0,-2 2-74 0 0,1 1-35 0 0,-1 2-70 0 0,-1 2-32 0 0,-12 16 42 0 0,14-17 20 0 0,-27 40 15 0 0,23-32-75 0 0,1 2 0 0 0,2 0 0 0 0,-1 2 0 0 0,3-1 0 0 0,-4 13-95 0 0,0 19 147 0 0,6 0-36 0 0,10-1-52 0 0,7-2-67 0 0,-10-44-151 0 0,1-2 37 0 0,1 6-19 0 0,3-3 116 0 0,-1 2 93 0 0,4-2 104 0 0,20 7 508 0 0,-16-10-459 0 0,-6-4-157 0 0,0 2-48 0 0,-1-2-57 0 0,1 0-68 0 0,1 0-77 0 0,-2 0-87 0 0,0-2-97 0 0,2 1-105 0 0,-5 0 94 0 0,2 1-54 0 0,-2-2-58 0 0,1 1-60 0 0,0-1-63 0 0,-1 1-65 0 0,0-2-70 0 0,1 2-71 0 0,0-2-1434 0 0,4-2-1281 0 0</inkml:trace>
  <inkml:trace contextRef="#ctx0" brushRef="#br0" timeOffset="39">10024 2428 12464 0 0,'0'0'281'0'0,"0"0"40"0"0,0 0 22 0 0,0 0-143 0 0,0 0-96 0 0,0 0-26 0 0,0 0-40 0 0,-2 6-35 0 0,-4 17-60 0 0,3-3 105 0 0,2-2 89 0 0,1 1 79 0 0,0 2 99 0 0,-2-1 62 0 0,-2 21 313 0 0,2-13-275 0 0,1-6-118 0 0,0 3-59 0 0,1-7-92 0 0,-2 2-62 0 0,-1 26 29 0 0,1-16-17 0 0,0-1 63 0 0,2-29-106 0 0,0-1 38 0 0,7-13 4 0 0,-5 10 15 0 0,0-14 180 0 0,3-2-83 0 0,0-5-23 0 0,5-15 1 0 0,-7 34-148 0 0,-1 2 0 0 0,1 0 0 0 0,-2-1 0 0 0,2 0 0 0 0,0 0 0 0 0,1 0-37 0 0,14-11 254 0 0,-5 10 8 0 0,0 8-96 0 0,-3 5-77 0 0,-1 3-59 0 0,-4-2-54 0 0,1 1 0 0 0,-2 1 0 0 0,1 0-1 0 0,0 8 25 0 0,2-2 35 0 0,-4-9-151 0 0,6 12-11 0 0,-6-14 31 0 0,-1 1-69 0 0,0-3 35 0 0,1 0-34 0 0,-2 0-36 0 0,1 0-41 0 0,-1-1-45 0 0,0 1-49 0 0,2 0-54 0 0,-1-1-58 0 0,3 5-747 0 0</inkml:trace>
  <inkml:trace contextRef="#ctx0" brushRef="#br0" timeOffset="40">10420 2601 12352 0 0,'0'-2'314'0'0,"0"-1"-52"0"0,-1 2-47 0 0,0 1-43 0 0,-2-1-14 0 0,0-1-46 0 0,-3 2-11 0 0,2 0-54 0 0,-7 0-3 0 0,3 2 41 0 0,3-2 79 0 0,3 1-38 0 0,1-1 36 0 0,-12 6 404 0 0,0 4-80 0 0,2 4-67 0 0,2 2-57 0 0,-4 11 127 0 0,5 10 129 0 0,8-9-271 0 0,4 4-108 0 0,5-2-119 0 0,-1-18-108 0 0,1 0-33 0 0,4-4-15 0 0,-1-3-39 0 0,-9-5 53 0 0,0 0 0 0 0,-1 0-1 0 0,0 0 1 0 0,1 0 0 0 0,0-2-1 0 0,-1 2 1 0 0,0 0 0 0 0,0-1 0 0 0,1 1-1 0 0,0-2 1 0 0,-2 1 0 0 0,2 1-1 0 0,-2-2 1 0 0,2 1 0 0 0,-1 0 0 0 0,0-1 22 0 0,17-18-224 0 0,-9 6 107 0 0,-3 1 55 0 0,-4 0 42 0 0,0-12-36 0 0,-2 13 71 0 0,-1-1 37 0 0,-1 2 44 0 0,-1 0 51 0 0,-1-2 56 0 0,2 0 64 0 0,0 7-203 0 0,-1 2 87 0 0,2 0 109 0 0,0 0 200 0 0,2 4-47 0 0,0 2-236 0 0,0 3-126 0 0,1 0-117 0 0,-2 1-46 0 0,2 0 44 0 0,0 7 39 0 0,0-3 91 0 0,2 14 204 0 0,0-9-175 0 0,-4-7-104 0 0,0-1-56 0 0,1-2-15 0 0,-1 0-33 0 0,1 0-38 0 0,1 0-42 0 0,-2-1-2 0 0,0 0-32 0 0,1-1-37 0 0,-1 1-37 0 0,1 1-41 0 0,1-1-41 0 0,-2-1-45 0 0,2 1-46 0 0,0 2-1010 0 0</inkml:trace>
  <inkml:trace contextRef="#ctx0" brushRef="#br0" timeOffset="41">10626 2625 13256 0 0,'0'0'389'0'0,"0"0"-141"0"0,0 0-113 0 0,0 0-33 0 0,0 0-51 0 0,0-6-48 0 0,0 1 23 0 0,0 5 112 0 0,0 0 42 0 0,0 0 4 0 0,0 0-4 0 0,0 0-18 0 0,0 0-8 0 0,0 0-2 0 0,-2 0 88 0 0,2 2-68 0 0,-1 10 220 0 0,1-8-149 0 0,0 5 58 0 0,1-1-42 0 0,-1 1-38 0 0,2-1-35 0 0,2 11 93 0 0,3-2-102 0 0,0-6-92 0 0,2 1-36 0 0,-8-9-44 0 0,2-1 0 0 0,-2 0 0 0 0,2-1 0 0 0,0 2 0 0 0,0-1 0 0 0,-2-1 0 0 0,2 0 0 0 0,0 1 0 0 0,0-1 0 0 0,0 1-1 0 0,0-1 1 0 0,2 0-5 0 0,5 2 43 0 0,0-3-40 0 0,9-3-91 0 0,-4-2-67 0 0,-10 2 92 0 0,-1 0-1 0 0,-1 0 1 0 0,1 0 0 0 0,0 1-1 0 0,-1-1 1 0 0,0-2-1 0 0,3 1 64 0 0,2-9-124 0 0,1 1 50 0 0,-2-1 69 0 0,-1-2 89 0 0,-2 7 31 0 0,-1-1 55 0 0,0 1 59 0 0,-1-1 67 0 0,-2 6-138 0 0,2 1-42 0 0,1-8 102 0 0,0 2-63 0 0,-2 4 10 0 0,0 0 33 0 0,-1 1 74 0 0,2 0 22 0 0,-2 0 71 0 0,0 1 82 0 0,0-1 90 0 0,1 7-360 0 0,-1 0-56 0 0,3 3-20 0 0,0 2-63 0 0,1 2-12 0 0,-2-4 32 0 0,-1-1-323 0 0,1 0 106 0 0,-1 0 92 0 0,0-1 77 0 0,1 2 75 0 0,-1-1 58 0 0,4 15 482 0 0,-3-12-410 0 0,0-3-137 0 0,-1-2-52 0 0,1 2-55 0 0,-1-2-60 0 0,0 0-67 0 0,2 0-76 0 0,-1 2-110 0 0,-1-2-107 0 0,1 2-118 0 0,-1-3 237 0 0,-1-2-34 0 0,1 2-34 0 0,-1 0-36 0 0,2 0-37 0 0,-1-2-39 0 0,-1 2-39 0 0,2 0-41 0 0,-2-2-42 0 0,1 2-44 0 0,1-1-589 0 0,-2-1-34 0 0,2 5-2723 0 0,-2-6 3992 0 0</inkml:trace>
  <inkml:trace contextRef="#ctx0" brushRef="#br0" timeOffset="42">11217 2354 13880 0 0,'-2'-4'226'0'0,"-2"-3"163"0"0,1 0-40 0 0,-1 0 30 0 0,-5 0 145 0 0,-1 2 1 0 0,2 5-146 0 0,1 2-30 0 0,-3 1 41 0 0,-2 2-183 0 0,2 2-44 0 0,-10 8 55 0 0,3 0-110 0 0,10-8-83 0 0,2 1 1 0 0,-1 0-1 0 0,2-1 0 0 0,-2 2 0 0 0,-3 6-25 0 0,-2 12 121 0 0,11-25-120 0 0,0-1 1 0 0,0 1 0 0 0,-1-1-1 0 0,1 2 1 0 0,0-2-1 0 0,0 1 1 0 0,0-1-1 0 0,0 1 1 0 0,0-1 0 0 0,0 1-1 0 0,0-1 1 0 0,1 2-2 0 0,-1-3-5 0 0,0 1 0 0 0,0 1 0 0 0,1-1 0 0 0,-1 1 0 0 0,0-2 0 0 0,2 1 0 0 0,-2 0 0 0 0,1 1 0 0 0,-1-2 0 0 0,2 1 0 0 0,-1-1 0 0 0,-1 2 0 0 0,1-1 0 0 0,1-1 0 0 0,-2 2 0 0 0,1-2 0 0 0,1 1 0 0 0,-2-1 0 0 0,1 0 0 0 0,1 1 5 0 0,-1-1-11 0 0,0 2 1 0 0,1-2 0 0 0,1 0 0 0 0,-2 1-1 0 0,1-1 1 0 0,-1 0 0 0 0,2 0-1 0 0,-2 0 1 0 0,1 0 0 0 0,-1 0-1 0 0,2 0 1 0 0,-2 0 0 0 0,1-1-1 0 0,1 1 11 0 0,14-9-60 0 0,-2-6-110 0 0,-2 0 62 0 0,0 0 82 0 0,0-1 105 0 0,-6 5 44 0 0,0 1 62 0 0,2-2 69 0 0,-2 1 76 0 0,-1 4-85 0 0,-2-2 33 0 0,-1 6-121 0 0,-1 0 33 0 0,4 3 484 0 0,-4 3-281 0 0,-1 0-172 0 0,0 0-77 0 0,1 1-46 0 0,-2-1-61 0 0,1 0-44 0 0,1 0-50 0 0,-1-2-55 0 0,15 46 194 0 0,1 29-89 0 0,-10-38 12 0 0,-6-28-47 0 0,2 0 33 0 0,6 24 75 0 0,-6-18-65 0 0,1 1-83 0 0,0-3-92 0 0,-1-6 41 0 0,-1-1-37 0 0,0 0-39 0 0,0 0-45 0 0,1 0-47 0 0,0 0-52 0 0,-3-5 134 0 0,1-1-23 0 0,-1 0-65 0 0,0 1 107 0 0,1-2-38 0 0,-1 0-30 0 0,0 1-43 0 0,0-1-133 0 0,0 2-62 0 0,2-2-56 0 0,-2 0-49 0 0,0 1-176 0 0,0-1-48 0 0,0 2-214 0 0,1-1-575 0 0</inkml:trace>
  <inkml:trace contextRef="#ctx0" brushRef="#br0" timeOffset="43">11455 2293 16064 0 0,'-3'-3'99'0'0,"0"2"45"0"0,0-3 166 0 0,-1-5 494 0 0,5 6-610 0 0,1 0-56 0 0,-1 0-79 0 0,2 1-73 0 0,0 0-86 0 0,0-1-100 0 0,18-5 181 0 0,5 1 106 0 0,-1 2 80 0 0,0 3 58 0 0,2 0-21 0 0,-2 5 56 0 0,-22-2-230 0 0,0-1 0 0 0,-2 2 0 0 0,2-1-1 0 0,-1 1 1 0 0,0-2 0 0 0,0 1 0 0 0,1 0 0 0 0,-2 1 0 0 0,2-1 0 0 0,-2 2 0 0 0,1-1-1 0 0,-1-1 1 0 0,2 0 0 0 0,-1 2 0 0 0,-1-1 0 0 0,0 1 0 0 0,1-2 0 0 0,-1 2 0 0 0,-1-2-1 0 0,2 4-29 0 0,12 34 381 0 0,-4 18 251 0 0,-10 2-45 0 0,-3-16-287 0 0,-4 21 235 0 0,1-20-268 0 0,3-24-184 0 0,3 1-44 0 0,0-4 25 0 0,8 5-98 0 0,-7-22-132 0 0,-1 0-79 0 0,0 0-62 0 0,0 0 86 0 0,0 0 15 0 0,1 0 103 0 0,1 0 2 0 0,-2 0 27 0 0,1 0-75 0 0,-1 0-101 0 0,0 0-61 0 0,2 0-115 0 0,-2 0 164 0 0,0 0-36 0 0,0 0-39 0 0,0 0-41 0 0,0-5-1205 0 0</inkml:trace>
  <inkml:trace contextRef="#ctx0" brushRef="#br0" timeOffset="44">11530 2561 13992 0 0,'-3'0'114'0'0,"-1"-2"99"0"0,-7-5 729 0 0,8 6-773 0 0,1-2-38 0 0,4 2 208 0 0,2-4-105 0 0,15-6 240 0 0,-19 11-435 0 0,12-6 225 0 0,0 1-48 0 0,1 0-43 0 0,-1 1-39 0 0,16-3 38 0 0,-3 0-97 0 0,-1 1-67 0 0,-1 0 1 0 0,11-5-9 0 0,-24 7-141 0 0,7-2-216 0 0,-7 2 123 0 0,7-2-221 0 0</inkml:trace>
  <inkml:trace contextRef="#ctx0" brushRef="#br0" timeOffset="45">11832 2078 14336 0 0,'0'0'285'0'0,"0"0"-88"0"0,-1 0-85 0 0,1 0-35 0 0,-3-1 88 0 0,3 1-58 0 0,-2 0 77 0 0,4 0 113 0 0,19-9 257 0 0,3 2-42 0 0,1 1-50 0 0,-1 0-57 0 0,2 2-67 0 0,-1 0-74 0 0,-1 0-82 0 0,1-1-90 0 0,-23 5-66 0 0,14-1 178 0 0,1-2 110 0 0,-7 3-103 0 0,-1 0 42 0 0,-2 2 47 0 0,0-1 52 0 0,7 10 51 0 0,-4 9-95 0 0,-3 3-88 0 0,-2-2-78 0 0,-3-9-85 0 0,3 9 127 0 0,0 2-35 0 0,4 21 59 0 0,1 12-77 0 0,4 25-58 0 0,-4-28-25 0 0,-4-18 15 0 0,7 34 11 0 0,21 89-68 0 0,-31-143 21 0 0,1 8-51 0 0,0-3 3 0 0,-1-6 46 0 0,0-2 36 0 0,1-1 51 0 0,-1-1 28 0 0,0-1 51 0 0,1-1 58 0 0,0 1 65 0 0,-2-5 102 0 0,-1-1-40 0 0,-2 0-38 0 0,-1 0-36 0 0,-3-2 204 0 0,-4-1-118 0 0,-1-3-99 0 0,0 0-84 0 0,0 1-64 0 0,3-1-49 0 0,3 3-44 0 0,-2-3-194 0 0,1 1 54 0 0,-3 1 49 0 0,3 0 39 0 0,-7-2 83 0 0,-18-3 262 0 0,22 6-277 0 0,-1-1-57 0 0,1-1-78 0 0,-2 2-103 0 0,6 0 42 0 0,-1-1-34 0 0,1 1-37 0 0,-2 0-40 0 0,1 0-177 0 0,-3 0-95 0 0,3-2-103 0 0,-2 2-111 0 0,0 0-118 0 0,4 0 376 0 0,0 0-33 0 0,-1 0-33 0 0,1 0-36 0 0,0 0-35 0 0,0 0-37 0 0,-1 0-111 0 0,1 0-47 0 0,-4 0-664 0 0,1-1-37 0 0,-14 1-3138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27.5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9:27.54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1" timeOffset="1">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2" timeOffset="4">1590 1439 0 0,'0'483'0'0,"0"-478"0"0</inkml:trace>
  <inkml:trace contextRef="#ctx0" brushRef="#br2" timeOffset="5">6978 1332 0 0,'0'369'0'0,"0"-364"0"0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4.421"/>
    </inkml:context>
    <inkml:brush xml:id="br0">
      <inkml:brushProperty name="width" value="0.1" units="cm"/>
      <inkml:brushProperty name="height" value="0.1" units="cm"/>
      <inkml:brushProperty name="color" value="#E71225"/>
    </inkml:brush>
  </inkml:definitions>
  <inkml:trace contextRef="#ctx0" brushRef="#br0">3 91 920 0 0,'-2'-3'1001'0'0,"1"0"8322"0"0,2 2-9128 0 0,-1-1 1 0 0,0 1-1 0 0,0-1 1 0 0,1 1-1 0 0,-1 0 1 0 0,1-1-1 0 0,-1 1 1 0 0,1 0-1 0 0,0-1 1 0 0,-1 1-1 0 0,1 0 1 0 0,0 0-1 0 0,0 0 1 0 0,0 0-1 0 0,0 0 1 0 0,0 0-1 0 0,0 0 1 0 0,0 0 0 0 0,1-1-196 0 0,2 0 168 0 0,0-1 0 0 0,0 0 0 0 0,1 1 0 0 0,-1 0 1 0 0,3-1-169 0 0,-6 2 240 0 0,9 0 64 0 0,-8 1-266 0 0,0 0 0 0 0,1 0 0 0 0,-1-1 0 0 0,0 1 1 0 0,0 0-1 0 0,0 1 0 0 0,0-1 0 0 0,0 0 0 0 0,0 1 0 0 0,1-1-38 0 0,-2 1 13 0 0,1-1 1 0 0,-1 0-1 0 0,1 1 1 0 0,-1-1-1 0 0,0 1 1 0 0,1 0-1 0 0,-1-1 1 0 0,0 1-1 0 0,0 0 1 0 0,1 0-1 0 0,-1 0 0 0 0,0-1 1 0 0,0 1-1 0 0,0 1 1 0 0,0-1-1 0 0,0 0 1 0 0,0 0-1 0 0,0 0-13 0 0,1 2 11 0 0,0 0 0 0 0,0 0-1 0 0,0 0 1 0 0,-1 0 0 0 0,1 1-1 0 0,-1-1 1 0 0,1 1-11 0 0,4 11 44 0 0,-5-14-43 0 0,0 1 1 0 0,0 0-1 0 0,-1 0 1 0 0,1 0-1 0 0,0 0 0 0 0,-1 0 1 0 0,1 0-1 0 0,-1 0 1 0 0,0 0-1 0 0,1 0 1 0 0,-1 0-1 0 0,0 0 1 0 0,0 0-1 0 0,-1 2-1 0 0,0 11 51 0 0,1-13-36 0 0,0 0 0 0 0,0 0 0 0 0,0 0 0 0 0,0 0 0 0 0,0 0 0 0 0,-1-1-1 0 0,1 1 1 0 0,-1 0 0 0 0,0 0 0 0 0,0 1-15 0 0,-6 8 24 0 0,7-10-17 0 0,0 0-1 0 0,-1 0 1 0 0,1 0 0 0 0,0 0-1 0 0,-1 0 1 0 0,1 0-1 0 0,-1 0 1 0 0,1-1-1 0 0,-1 1 1 0 0,0 0 0 0 0,1 0-1 0 0,-1 0 1 0 0,0-1-1 0 0,0 1 1 0 0,1-1 0 0 0,-1 1-1 0 0,0 0 1 0 0,0-1-1 0 0,0 1 1 0 0,0-1 0 0 0,0 0-1 0 0,0 1 1 0 0,0-1-1 0 0,0 0 1 0 0,0 1 0 0 0,0-1-1 0 0,0 0-6 0 0,-3 1 45 0 0,2-1-28 0 0,0 1 1 0 0,1 0-1 0 0,-1-1 0 0 0,0 1 1 0 0,0-1-1 0 0,1 1 0 0 0,-1-1 1 0 0,0 0-1 0 0,0 0 1 0 0,0 0-1 0 0,0 0 0 0 0,1 0 1 0 0,-1 0-1 0 0,0 0 1 0 0,0-1-1 0 0,0 1 0 0 0,1-1 1 0 0,-1 1-1 0 0,0-1 0 0 0,1 0 1 0 0,-3 0-18 0 0,1-2 14 0 0,0 1 0 0 0,1-1-1 0 0,-1 0 1 0 0,0 0 0 0 0,1 0 0 0 0,-1-1 0 0 0,1 1 0 0 0,-1-2-14 0 0,-2-4 106 0 0,3 7-99 0 0,1 0-1 0 0,0-1 0 0 0,0 1 1 0 0,0-1-1 0 0,0 1 0 0 0,1-1 0 0 0,-1 0 1 0 0,1 1-1 0 0,-1-1 0 0 0,1 0 0 0 0,0 1 1 0 0,0-1-1 0 0,0 0 0 0 0,1-2-6 0 0,0-5-4 0 0,1 1-1 0 0,1-1 1 0 0,0-3 4 0 0,-1 6 5 0 0,3-4-5 0 0,27-14 0 0 0,-29 22 0 0 0,-1 0 0 0 0,0 1 0 0 0,1-1 0 0 0,-1 1 0 0 0,1 0 0 0 0,0 0 0 0 0,0 0 0 0 0,0 0 0 0 0,0 0 0 0 0,0 0 0 0 0,0 1 0 0 0,0 0 0 0 0,1-1 0 0 0,-1 1 0 0 0,0 0 0 0 0,1 1 0 0 0,-1-1 0 0 0,1 1 0 0 0,-1-1 0 0 0,1 1 0 0 0,2 0 0 0 0,-3 0 0 0 0,0 1 0 0 0,0-1 0 0 0,0 0 0 0 0,0 1 0 0 0,-1 0 0 0 0,1-1 0 0 0,0 1 0 0 0,0 0 0 0 0,-1 1 0 0 0,1-1 0 0 0,0 0 0 0 0,-1 1 0 0 0,1 0 0 0 0,-1 0 0 0 0,6 5 0 0 0,-6-5 0 0 0,-1 1 0 0 0,0-1 0 0 0,1 0 0 0 0,-1 1 0 0 0,0-1 0 0 0,0 1 0 0 0,-1-1 0 0 0,1 1 0 0 0,0 0 0 0 0,-1-1 0 0 0,0 1 0 0 0,1 0 0 0 0,-1 0 0 0 0,0-1 0 0 0,-1 1 0 0 0,1 1 0 0 0,-1 3 0 0 0,-1 0 0 0 0,0 0 0 0 0,-1-1 0 0 0,1 1 0 0 0,-2 1 0 0 0,-9 24 0 0 0,12-28 6 0 0,-1 0 0 0 0,1-1-1 0 0,-1 1 1 0 0,0-1-1 0 0,0 1 1 0 0,-1-1-1 0 0,1 0 1 0 0,-1 0-1 0 0,1 0 1 0 0,-1 0-1 0 0,0-1 1 0 0,0 1-1 0 0,-1-1 1 0 0,1 0-1 0 0,0 1 1 0 0,-1-1 0 0 0,1-1-1 0 0,-1 1 1 0 0,1-1-1 0 0,-1 1 1 0 0,0-1-1 0 0,0 0-5 0 0,1 0 10 0 0,1-1 0 0 0,-1 1 0 0 0,0-1 0 0 0,1 1 0 0 0,-1-1 0 0 0,0 0 0 0 0,1 0 0 0 0,-1 0 0 0 0,0 0 0 0 0,0-1 1 0 0,1 1-1 0 0,-1-1 0 0 0,1 0 0 0 0,-1 0 0 0 0,1 1 0 0 0,-1-2 0 0 0,1 1 0 0 0,-1 0 0 0 0,1 0 0 0 0,0-1 0 0 0,0 1 0 0 0,-1-1 0 0 0,1 0 0 0 0,0 0 0 0 0,1 0 0 0 0,-1 0 0 0 0,0 0 0 0 0,0 0 0 0 0,1 0 0 0 0,-1 0 0 0 0,1-1 0 0 0,0 0-10 0 0,-2-3 5 0 0,1 0 0 0 0,0 0 0 0 0,0 0-1 0 0,1 0 1 0 0,0-1 0 0 0,0 1 0 0 0,1-1 0 0 0,-1 1 0 0 0,1 0 0 0 0,1-1-1 0 0,0-4-4 0 0,0 6 0 0 0,1 1 0 0 0,-1 0 0 0 0,1-1 0 0 0,0 1 0 0 0,0 0 0 0 0,0 0 0 0 0,1 0 0 0 0,-1 1 0 0 0,1-1 0 0 0,0 0 0 0 0,0 1 0 0 0,0 0 0 0 0,1 0 0 0 0,-1 0 0 0 0,1 0 0 0 0,-1 0 0 0 0,2 0 0 0 0,-2 2-5 0 0,-1-1 0 0 0,1 0 0 0 0,0 1 0 0 0,0-1-1 0 0,0 1 1 0 0,0 0 0 0 0,0 0 0 0 0,0 0-1 0 0,0 1 1 0 0,0-1 0 0 0,1 1 0 0 0,-1-1-1 0 0,0 1 1 0 0,0 0 0 0 0,0 0 0 0 0,1 1 0 0 0,-1-1-1 0 0,0 1 1 0 0,0-1 0 0 0,0 1 0 0 0,0 0-1 0 0,0 0 1 0 0,0 0 0 0 0,0 1 0 0 0,0-1-1 0 0,1 2 6 0 0,5 0 0 0 0,-7-3 0 0 0,-1 1 0 0 0,0-1 0 0 0,0 0 0 0 0,1 1 0 0 0,-1-1 0 0 0,0 1 0 0 0,0 0 0 0 0,0-1 0 0 0,0 1 0 0 0,0 0 0 0 0,0 0 0 0 0,0-1 0 0 0,0 1 0 0 0,0 0 0 0 0,1 1 0 0 0,4 8-33 0 0,1 1 22 0 0,-1 0-1 0 0,0 1 1 0 0,2 3 11 0 0,-7-12 0 0 0,0 0 0 0 0,0 0 0 0 0,0 0 1 0 0,0 1-1 0 0,0-1 0 0 0,-1 0 0 0 0,0 0 1 0 0,1 1-1 0 0,-1-1 0 0 0,0 0 0 0 0,-1 1 1 0 0,1-1-1 0 0,-1 0 0 0 0,1 1 0 0 0,-1 0 0 0 0,-8 19 0 0 0,7-20 1 0 0,0 1-1 0 0,1-1 0 0 0,-1 0 0 0 0,-1 0 0 0 0,1 0 0 0 0,0 0 0 0 0,-1-1 1 0 0,1 1-1 0 0,-1-1 0 0 0,0 1 0 0 0,0-1 0 0 0,0 0 0 0 0,0 0 0 0 0,0 0 1 0 0,0-1-1 0 0,-2 1 0 0 0,-7 5 8 0 0,9-5 3 0 0,0-1 1 0 0,0 0-1 0 0,-1 0 0 0 0,1 0 1 0 0,-1 0-1 0 0,1 0 0 0 0,-1-1 1 0 0,1 0-1 0 0,-1 0 0 0 0,0 0 1 0 0,1 0-1 0 0,-1 0 0 0 0,1-1 1 0 0,-1 1-1 0 0,1-1 0 0 0,-2-1-11 0 0,3 1 4 0 0,0 0 0 0 0,0 0-1 0 0,0-1 1 0 0,0 1 0 0 0,1-1-1 0 0,-1 0 1 0 0,0 1 0 0 0,1-1-1 0 0,0 0 1 0 0,-1 0 0 0 0,1 0-1 0 0,0 0 1 0 0,-1-2-4 0 0,-12-29 16 0 0,13 30-16 0 0,1 0 0 0 0,0-1 0 0 0,0 1 0 0 0,0-1 0 0 0,0 1 0 0 0,1-1 0 0 0,-1 1 0 0 0,1 0 0 0 0,0-1 0 0 0,1-1 0 0 0,2-15 0 0 0,-3 15 0 0 0,0 1-1 0 0,1-1 1 0 0,-1 0-1 0 0,1 0 1 0 0,0 1-1 0 0,0-1 1 0 0,1 1-1 0 0,-1-1 0 0 0,1 1 1 0 0,0 0-1 0 0,0 0 1 0 0,0 1-1 0 0,1-1 1 0 0,-1 0-1 0 0,1 1 0 0 0,0 0 1 0 0,0 0-1 0 0,0 0 1 0 0,1 0 0 0 0,-1 1-11 0 0,1 1 0 0 0,-1-1 1 0 0,1 1-1 0 0,-1 0 0 0 0,1 0 1 0 0,0 0-1 0 0,0 1 0 0 0,0 0 1 0 0,-1-1-1 0 0,1 2 0 0 0,0-1 0 0 0,0 1 1 0 0,-1-1-1 0 0,1 1 0 0 0,0 0 1 0 0,-1 1-1 0 0,1-1 0 0 0,-1 1 1 0 0,1 0-1 0 0,-1 0 0 0 0,0 1 1 0 0,1 0 10 0 0,-1-1-1 0 0,0 1 1 0 0,0 0-1 0 0,0 0 1 0 0,-1 0-1 0 0,1 0 1 0 0,-1 0-1 0 0,0 1 1 0 0,0 0-1 0 0,0-1 1 0 0,0 1 0 0 0,-1 0-1 0 0,0 0 1 0 0,0 1-1 0 0,0-1 1 0 0,0 0-1 0 0,0 1 1 0 0,-1-1-1 0 0,0 1 1 0 0,0 0-1 0 0,0-1 1 0 0,-1 1-1 0 0,1 1 1 0 0,-1-2 0 0 0,-1 0 0 0 0,1 0 0 0 0,-1 0-1 0 0,0 0 1 0 0,0-1 0 0 0,0 1-1 0 0,0 0 1 0 0,-1 0 0 0 0,1-1 0 0 0,-1 1-1 0 0,0-1 1 0 0,0 1 0 0 0,-1-1-1 0 0,1 0 1 0 0,-1 0 0 0 0,-1 2 0 0 0,-1 0 6 0 0,0 0 1 0 0,-1-1-1 0 0,1 0 1 0 0,-1 0-1 0 0,0 0 0 0 0,0-1 1 0 0,0 0-1 0 0,0 0 1 0 0,-4 1-7 0 0,7-3 6 0 0,0 0 0 0 0,-1 0 0 0 0,0 0 1 0 0,1-1-1 0 0,-1 1 0 0 0,1-1 0 0 0,-1 0 0 0 0,0 0 0 0 0,1 0 1 0 0,-1 0-1 0 0,1-1 0 0 0,-1 0 0 0 0,0 1 0 0 0,1-1 1 0 0,-1-1-1 0 0,1 1 0 0 0,0 0 0 0 0,-1-1 0 0 0,1 0 1 0 0,0 1-1 0 0,0-2-6 0 0,-2 0 5 0 0,1-1 1 0 0,-1 1 0 0 0,1-1-1 0 0,0 0 1 0 0,0-1-1 0 0,1 1 1 0 0,-1-1-1 0 0,1 0 1 0 0,0 0 0 0 0,0 0-1 0 0,0 0 1 0 0,1 0-1 0 0,0-1-5 0 0,-1-2 0 0 0,1 1 0 0 0,1-1 0 0 0,-1 0 0 0 0,1 0 0 0 0,1 0 0 0 0,-1 0 0 0 0,2 0 0 0 0,-1 0 0 0 0,1 0 0 0 0,3 0 0 0 0,-2 5-3 0 0,0 0-1 0 0,0 1 0 0 0,0-1 1 0 0,0 1-1 0 0,0-1 0 0 0,1 1 1 0 0,-1 0-1 0 0,1 0 0 0 0,0 0 1 0 0,0 1-1 0 0,-1-1 0 0 0,1 0 1 0 0,0 1-1 0 0,0 0 0 0 0,0 0 0 0 0,1 0 1 0 0,-1 0-1 0 0,0 0 0 0 0,0 1 1 0 0,0-1-1 0 0,2 1 4 0 0,4 0-20 0 0,0 1-1 0 0,0 0 1 0 0,0 1 0 0 0,0 0-1 0 0,-1 0 1 0 0,1 1 0 0 0,-1 0-1 0 0,8 4 21 0 0,-3 0-11 0 0,-1 0-1 0 0,0 1 0 0 0,-1 0 0 0 0,0 1 0 0 0,3 4 12 0 0,-5-6-5 0 0,-8-6 5 0 0,0 1 0 0 0,0-1 0 0 0,0 1 0 0 0,0-1 0 0 0,0 1 0 0 0,0-1 0 0 0,0 1 0 0 0,0 0 0 0 0,-1-1 0 0 0,1 1 0 0 0,0 0 0 0 0,-1 0 0 0 0,0-1 0 0 0,1 1 0 0 0,-1 0 0 0 0,0 0 0 0 0,0 0 0 0 0,0-1 0 0 0,0 1 0 0 0,0 0 0 0 0,0 0 0 0 0,-1 0 0 0 0,1-1 0 0 0,-1 3 0 0 0,1-1 0 0 0,0 0 0 0 0,0 0 0 0 0,0 0 0 0 0,1 0 0 0 0,-1 0 0 0 0,1 0 0 0 0,-1 1 0 0 0,1-2 1 0 0,-1 0-1 0 0,1 0 0 0 0,-1 0 0 0 0,0 0 0 0 0,0 0 0 0 0,0 0 0 0 0,0 0 1 0 0,-1 0-1 0 0,1 0 0 0 0,0 0 0 0 0,-1 0 0 0 0,1 0 0 0 0,-1 0 1 0 0,0 0-1 0 0,0 0 0 0 0,0 0 0 0 0,0-1 0 0 0,0 1 0 0 0,0 0 0 0 0,0-1 1 0 0,0 1-1 0 0,-1-1 0 0 0,1 1 0 0 0,0-1 0 0 0,-1 0 0 0 0,0 1 1 0 0,1-1-1 0 0,-1 0 0 0 0,-1 1 0 0 0,-3 1 10 0 0,1 1-1 0 0,-1-1 1 0 0,0 0 0 0 0,0-1 0 0 0,0 1 0 0 0,-1-1-1 0 0,1-1 1 0 0,-4 2-10 0 0,-3-1 9 0 0,0-1 0 0 0,1 0 0 0 0,-1 0 0 0 0,0-1 0 0 0,0-1-1 0 0,-10-1-8 0 0,15-1 11 0 0,1 0 0 0 0,-1 0-1 0 0,1-1 1 0 0,0 0 0 0 0,0 0-1 0 0,1-1 1 0 0,-3-2-11 0 0,4 2 10 0 0,0 0 0 0 0,1-1 0 0 0,-1 0-1 0 0,1 0 1 0 0,0 0 0 0 0,1-1 0 0 0,0 1 0 0 0,0-1 0 0 0,0 0 0 0 0,1 1-1 0 0,0-1 1 0 0,0-1 0 0 0,1 0-10 0 0,0 6 3 0 0,1 0 0 0 0,0-1 0 0 0,0 1 0 0 0,0 0 0 0 0,0-1 0 0 0,1 1 0 0 0,-1 0 0 0 0,0 0 0 0 0,1-1 0 0 0,0 1 0 0 0,-1 0 0 0 0,1 0 0 0 0,0 0 0 0 0,0 0 0 0 0,0 0 0 0 0,1 0 0 0 0,-1-1-3 0 0,4-6 2 0 0,-3 5-12 0 0,-1 3 5 0 0,-1 0 1 0 0,0 0-1 0 0,1 0 0 0 0,-1 0 1 0 0,1 0-1 0 0,0 0 1 0 0,-1 0-1 0 0,1 1 1 0 0,0-1-1 0 0,-1 0 0 0 0,1 0 1 0 0,0 1-1 0 0,0-1 1 0 0,0 0-1 0 0,0 1 0 0 0,0-1 1 0 0,0 1-1 0 0,0-1 1 0 0,-1 1-1 0 0,2-1 0 0 0,-1 1 1 0 0,0 0-1 0 0,0-1 1 0 0,0 1-1 0 0,0 0 5 0 0,2 0-5 0 0,0 0-1 0 0,-1-1 1 0 0,1 1-1 0 0,0 1 1 0 0,-1-1 0 0 0,1 0-1 0 0,-1 1 1 0 0,1-1-1 0 0,-1 1 1 0 0,1 0 0 0 0,-1 0-1 0 0,1 0 1 0 0,-1 0-1 0 0,0 0 1 0 0,1 0 0 0 0,-1 1-1 0 0,0-1 1 0 0,0 1-1 0 0,0 0 1 0 0,0 0 5 0 0,0 0-582 0 0,0-1-1 0 0,-1 1 1 0 0,1 0 0 0 0,-1 0-1 0 0,0-1 1 0 0,0 1 0 0 0,0 0-1 0 0,0 0 1 0 0,1 2 582 0 0,1 7-5749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7.721"/>
    </inkml:context>
    <inkml:brush xml:id="br0">
      <inkml:brushProperty name="width" value="0.1" units="cm"/>
      <inkml:brushProperty name="height" value="0.1" units="cm"/>
      <inkml:brushProperty name="color" value="#0070C0"/>
    </inkml:brush>
  </inkml:definitions>
  <inkml:trace contextRef="#ctx0" brushRef="#br0">28 96 6072 0 0,'19'3'548'0'0,"-18"-3"-350"0"0,-1 0 336 0 0,0 0 159 0 0,0 0 38 0 0,12-11 4629 0 0,-11 9-5346 0 0,0 0 1 0 0,0 1 0 0 0,1-1 0 0 0,-1 0-1 0 0,1 0 1 0 0,-1 1 0 0 0,1-1 0 0 0,0 1-1 0 0,-1-1 1 0 0,1 1 0 0 0,0 0 0 0 0,0 0-1 0 0,0-1 1 0 0,0 1 0 0 0,0 1 0 0 0,0-1-1 0 0,1 0 1 0 0,-1 1 0 0 0,0-1 0 0 0,0 1-1 0 0,0-1 1 0 0,1 1 0 0 0,-1 0-1 0 0,0 0 1 0 0,1 0 0 0 0,0 0-15 0 0,13-1 91 0 0,-15 1-88 0 0,0 0-1 0 0,1 0 1 0 0,-1 1 0 0 0,0-1-1 0 0,0 0 1 0 0,0 0 0 0 0,1 1-1 0 0,-1-1 1 0 0,0 1 0 0 0,0-1-1 0 0,0 1 1 0 0,0-1-1 0 0,0 1 1 0 0,0-1 0 0 0,0 1-1 0 0,0 0 1 0 0,0 0 0 0 0,0 0-1 0 0,0 0-2 0 0,4 3 4 0 0,-1-1 0 0 0,-1 0 0 0 0,1 0 1 0 0,-1 0-1 0 0,0 1 1 0 0,0-1-1 0 0,0 1 0 0 0,-1 0 1 0 0,1 0-1 0 0,-1 0 0 0 0,0 0 1 0 0,0 0-1 0 0,0 1 1 0 0,-1-1-1 0 0,1 0 0 0 0,-1 1 1 0 0,0 0-1 0 0,0 2-4 0 0,-1 3 24 0 0,0-8-15 0 0,1 1-1 0 0,-1 0 1 0 0,0-1 0 0 0,0 1-1 0 0,-1-1 1 0 0,1 1 0 0 0,-1 0-1 0 0,1-1 1 0 0,-1 1 0 0 0,0-1 0 0 0,0 1-1 0 0,0 0-8 0 0,-2 3 13 0 0,1-2-1 0 0,0-1 0 0 0,1 0 0 0 0,-1 0 1 0 0,0 1-1 0 0,0-1 0 0 0,-1 0 0 0 0,1-1 0 0 0,-1 1 0 0 0,0 0 1 0 0,1-1-1 0 0,-4 3-12 0 0,0-1 47 0 0,-1-1 0 0 0,1 1 0 0 0,-1-1 0 0 0,0 0 0 0 0,0-1 0 0 0,0 0 0 0 0,0 0 0 0 0,-6 1-47 0 0,10-3 28 0 0,1 0 0 0 0,-1 1 0 0 0,0-1 0 0 0,1 0 0 0 0,-1-1 0 0 0,1 1 0 0 0,-1 0 0 0 0,0-1 0 0 0,1 1 0 0 0,-1-1-1 0 0,1 0 1 0 0,-1 0 0 0 0,1 0 0 0 0,0 0 0 0 0,-1 0 0 0 0,1-1 0 0 0,0 1 0 0 0,0-1 0 0 0,0 1 0 0 0,0-1 0 0 0,0 0 0 0 0,0 0 0 0 0,0 0 0 0 0,1 0 0 0 0,-2-2-28 0 0,-8-10 98 0 0,9 13-86 0 0,1-1 1 0 0,-1 0-1 0 0,1 0 0 0 0,-1 0 0 0 0,1 0 0 0 0,-1-1 0 0 0,1 1 1 0 0,0 0-1 0 0,0-1 0 0 0,0 1 0 0 0,1 0 0 0 0,-1-1 0 0 0,0 1 1 0 0,1-1-1 0 0,0 1 0 0 0,-1-3-12 0 0,2 0 13 0 0,-1 0 0 0 0,1 0 1 0 0,-1 0-1 0 0,1 0 0 0 0,1 0 1 0 0,-1 0-1 0 0,1 1 0 0 0,0-1 0 0 0,0 0 1 0 0,0 1-1 0 0,1 0 0 0 0,-1-1 1 0 0,1 1-1 0 0,0 0 0 0 0,2-2-13 0 0,-3 4-2 0 0,0 0-1 0 0,0 0 1 0 0,0 0-1 0 0,0 1 0 0 0,0-1 1 0 0,1 0-1 0 0,-1 1 1 0 0,0-1-1 0 0,1 1 1 0 0,-1 0-1 0 0,1 0 1 0 0,0 0-1 0 0,-1 0 1 0 0,1 1-1 0 0,0-1 0 0 0,0 1 1 0 0,-1-1-1 0 0,1 1 1 0 0,0 0-1 0 0,0 0 1 0 0,0 0-1 0 0,-1 1 1 0 0,1-1-1 0 0,0 0 1 0 0,0 1-1 0 0,-1 0 1 0 0,3 0 2 0 0,-1 1-16 0 0,1 0 0 0 0,-1 0 0 0 0,0 0 0 0 0,0 0 0 0 0,0 1 0 0 0,0-1 0 0 0,0 1 0 0 0,0 0 0 0 0,-1 0 0 0 0,1 1 0 0 0,-1-1 0 0 0,0 1 0 0 0,2 2 16 0 0,-4-4 0 0 0,0-1 0 0 0,1 1 0 0 0,-1 0 0 0 0,0 0 0 0 0,0 0 0 0 0,0 0 0 0 0,0 0 0 0 0,0 1 0 0 0,-2 7 0 0 0,0-6 0 0 0,1 0 6 0 0,-1 0 1 0 0,1-1-1 0 0,-1 1 1 0 0,0 0-1 0 0,0-1 1 0 0,0 1 0 0 0,0-1-1 0 0,-1 0 1 0 0,1 1-1 0 0,-1-1 1 0 0,0 0-1 0 0,0 0 1 0 0,0 0 0 0 0,0 0-1 0 0,-1 0 1 0 0,1 0-1 0 0,-1-1 1 0 0,0 1 0 0 0,0-1-1 0 0,0 0 1 0 0,0 0-1 0 0,0 0 1 0 0,0 0-1 0 0,0 0 1 0 0,-1-1 0 0 0,1 0-1 0 0,-1 1 1 0 0,1-1-1 0 0,-1 0 1 0 0,1-1 0 0 0,-1 1-1 0 0,0-1 1 0 0,1 1-1 0 0,-1-1 1 0 0,0 0-1 0 0,1-1 1 0 0,-1 1 0 0 0,0-1-1 0 0,1 1 1 0 0,-1-1-1 0 0,1 0 1 0 0,-1 0 0 0 0,1-1-1 0 0,-1 1 1 0 0,1-1-1 0 0,0 0 1 0 0,-3-1-7 0 0,3 0 24 0 0,0 1-1 0 0,0-1 1 0 0,0 1 0 0 0,1-1 0 0 0,-1 0 0 0 0,1 0-1 0 0,0 0 1 0 0,0 0 0 0 0,0-1 0 0 0,0 1 0 0 0,1-1-1 0 0,-1 1 1 0 0,1-1 0 0 0,0 1 0 0 0,0-1 0 0 0,0 0-1 0 0,0 0 1 0 0,1 1 0 0 0,0-1 0 0 0,-1 0 0 0 0,1 0-1 0 0,1 0 1 0 0,-1 1 0 0 0,0-1 0 0 0,1 0-1 0 0,0 0-23 0 0,0 0 1 0 0,0 1 0 0 0,0 0 0 0 0,0-1 0 0 0,1 1 0 0 0,-1 0 0 0 0,1 0-1 0 0,0 0 1 0 0,0 0 0 0 0,0 0 0 0 0,0 0 0 0 0,0 1 0 0 0,1-1-1 0 0,-1 1 1 0 0,1 0 0 0 0,0-1 0 0 0,0 1 0 0 0,0 0 0 0 0,0 0 0 0 0,0 1-1 0 0,0-1 1 0 0,0 1 0 0 0,0 0 0 0 0,1-1 0 0 0,-1 1 0 0 0,0 1-1 0 0,1-1 1 0 0,1 0-1 0 0,0 0-7 0 0,0 1 0 0 0,0 0 0 0 0,0 0 0 0 0,0 0 0 0 0,0 0 0 0 0,0 1 0 0 0,0-1 0 0 0,0 1-1 0 0,0 1 1 0 0,0-1 0 0 0,0 1 0 0 0,-1 0 0 0 0,1 0 0 0 0,0 0 0 0 0,-1 0 0 0 0,0 1 0 0 0,0 0 0 0 0,1 0-1 0 0,-1 0 8 0 0,7 6 0 0 0,-9-7 0 0 0,0-1 0 0 0,-1 1 0 0 0,1-1 0 0 0,0 1 0 0 0,-1 0 0 0 0,1-1 0 0 0,-1 1 0 0 0,1 0 0 0 0,-1 0 0 0 0,0 0 0 0 0,0 0 0 0 0,0 0 0 0 0,0 0 0 0 0,0 1 0 0 0,4 10 0 0 0,-3-8 0 0 0,0-1 0 0 0,0 1 0 0 0,0 0 0 0 0,-1 0 0 0 0,0 0 0 0 0,0 0 0 0 0,0 0 0 0 0,-1 0 0 0 0,1 1 0 0 0,-1-1 0 0 0,-1 1 0 0 0,0 3 0 0 0,-4 14 0 0 0,4-22 0 0 0,1 0 0 0 0,-1 0 0 0 0,0 0 0 0 0,1 0 0 0 0,-1 0 0 0 0,0 0 0 0 0,0 0 0 0 0,0-1 0 0 0,1 1 0 0 0,-1 0 0 0 0,0 0 0 0 0,0-1 0 0 0,0 1 0 0 0,0-1 0 0 0,-1 1 0 0 0,1-1 0 0 0,0 1 0 0 0,0-1 0 0 0,-1 1 0 0 0,-8 2 69 0 0,-1-1 0 0 0,0 0 0 0 0,-4 0-69 0 0,12-2 42 0 0,0 1-1 0 0,0-1 0 0 0,0 0 0 0 0,-1-1 1 0 0,1 1-1 0 0,0 0 0 0 0,0-1 1 0 0,1 0-1 0 0,-1 0 0 0 0,0 0 1 0 0,0 0-1 0 0,0 0 0 0 0,0 0 1 0 0,-1-2-42 0 0,-5-3 8 0 0,1-1 0 0 0,0 1 1 0 0,1-1-1 0 0,-7-8-8 0 0,11 12 0 0 0,1-1 0 0 0,-1 1-1 0 0,1-1 1 0 0,-1 0 0 0 0,1 0 0 0 0,0 0 0 0 0,1 0-1 0 0,-1 0 1 0 0,1 0 0 0 0,0-1 0 0 0,0 1-1 0 0,0-3 1 0 0,0-1 0 0 0,0-1 0 0 0,1 1 0 0 0,0-1 0 0 0,1 1 0 0 0,0-1 0 0 0,0 1 0 0 0,1-1 0 0 0,-1 5 0 0 0,0 0 0 0 0,0 0 0 0 0,1 1 0 0 0,0-1 0 0 0,-1 0 0 0 0,1 1 0 0 0,1-1 0 0 0,-1 1 0 0 0,0-1 0 0 0,1 1 0 0 0,0 0 0 0 0,0 0 0 0 0,0 0 0 0 0,0 1 0 0 0,2-2 0 0 0,1-1-1 0 0,1 1 0 0 0,0 0 0 0 0,0 0 0 0 0,0 1 0 0 0,0 0 0 0 0,1 1 0 0 0,-1-1 0 0 0,1 1 0 0 0,0 1 0 0 0,0-1 0 0 0,-1 2 0 0 0,1-1 0 0 0,6 1 1 0 0,-13 0-17 0 0,1 0 1 0 0,-1 0-1 0 0,0 1 0 0 0,0-1 0 0 0,0 0 0 0 0,0 1 0 0 0,0-1 1 0 0,1 1-1 0 0,-1-1 0 0 0,0 1 0 0 0,0 0 0 0 0,0-1 1 0 0,0 2 16 0 0,6 2-121 0 0,-4-2 111 0 0,0 0-1 0 0,0 0 0 0 0,-1 0 0 0 0,1 1 0 0 0,0-1 0 0 0,-1 1 0 0 0,0 0 0 0 0,1 0 0 0 0,-1 0 0 0 0,0 0 0 0 0,0 0 0 0 0,-1 0 0 0 0,1 0 0 0 0,-1 0 0 0 0,1 1 1 0 0,-1-1-1 0 0,0 1 0 0 0,-1-1 0 0 0,1 1 0 0 0,0 2 11 0 0,0 0 1 0 0,-1 0 0 0 0,0 0 0 0 0,0 0-1 0 0,0 0 1 0 0,-1-1 0 0 0,0 1 0 0 0,0 0 0 0 0,0 0 0 0 0,-1 0 0 0 0,0-1 0 0 0,0 1-1 0 0,-1 2 0 0 0,-12 13 0 0 0,5-10 0 0 0,9-9 0 0 0,-1 0 0 0 0,1 0 0 0 0,-1 0 0 0 0,0-1 0 0 0,0 1 0 0 0,0-1 0 0 0,0 1 0 0 0,0-1 0 0 0,0 0 0 0 0,0 0 0 0 0,-3 1 0 0 0,-27 8 127 0 0,27-8-60 0 0,-3 0 4 0 0,0 0 0 0 0,0-1 0 0 0,0 0-1 0 0,0 0 1 0 0,-8 0-71 0 0,14-1 7 0 0,0 0-1 0 0,0 0 0 0 0,0-1 1 0 0,-1 1-1 0 0,1 0 0 0 0,0-1 1 0 0,0 1-1 0 0,0-1 0 0 0,1 0 0 0 0,-1 1 1 0 0,0-1-1 0 0,0 0 0 0 0,0 0 1 0 0,0 0-1 0 0,1-1 0 0 0,-1 1 1 0 0,0 0-1 0 0,1-1 0 0 0,-1 1 1 0 0,1-1-1 0 0,0 1 0 0 0,0-1 1 0 0,-1 0-1 0 0,1 1 0 0 0,0-1 0 0 0,0 0-6 0 0,-1-4 52 0 0,0 3-48 0 0,1 1 0 0 0,0-1 0 0 0,-1 1 0 0 0,1-1 0 0 0,1 0 0 0 0,-1 1 0 0 0,0-1 0 0 0,1 0 0 0 0,-1 0 0 0 0,1 1 0 0 0,0-1 0 0 0,0 0 0 0 0,0 0 0 0 0,0 0 0 0 0,0 1 0 0 0,1-1 0 0 0,-1 0 0 0 0,1 0 0 0 0,0-1-4 0 0,4-6-1 0 0,-5 9 1 0 0,1 0-1 0 0,-1-1 0 0 0,1 1 1 0 0,0 0-1 0 0,-1 0 0 0 0,1 0 1 0 0,0 0-1 0 0,0 0 0 0 0,0 0 1 0 0,-1 0-1 0 0,1 0 0 0 0,0 0 1 0 0,0 0-1 0 0,1 0 0 0 0,-1 0 1 0 0,0 1-1 0 0,0-1 0 0 0,0 0 0 0 0,0 1 1 0 0,1-1 0 0 0,8-6-72 0 0,-9 6 63 0 0,0 0 1 0 0,0 0-1 0 0,0 0 1 0 0,0 1-1 0 0,0-1 1 0 0,0 0-1 0 0,0 0 1 0 0,0 1-1 0 0,0-1 1 0 0,1 1 0 0 0,-1-1-1 0 0,0 1 1 0 0,0 0-1 0 0,2-1 9 0 0,4 0-2 0 0,0 1 0 0 0,1 0 0 0 0,-1 0 0 0 0,1 0 0 0 0,-1 1 2 0 0,-4 0-1 0 0,1-1-1 0 0,-1 1 1 0 0,0 0 0 0 0,0 0 0 0 0,0 0 0 0 0,0 0 0 0 0,0 1 0 0 0,0-1 0 0 0,0 1-1 0 0,0 0 1 0 0,0 0 0 0 0,1 1 1 0 0,2 3-69 0 0,-3-4 52 0 0,-1 0 0 0 0,1 0 0 0 0,-1 0 0 0 0,1 1 0 0 0,-1-1 0 0 0,0 1 0 0 0,0 0 0 0 0,0 0 0 0 0,0 0 0 0 0,-1 0 0 0 0,1 0 0 0 0,-1 0 0 0 0,0 0 0 0 0,1 2 17 0 0,-1-2 16 0 0,0 1-1 0 0,-1-1 0 0 0,1 1 0 0 0,-1 0 0 0 0,0-1 1 0 0,0 1-1 0 0,0 0 0 0 0,0-1 0 0 0,0 1 0 0 0,-2 3-15 0 0,2 5 63 0 0,0-11-67 0 0,1 0 0 0 0,-1 0 0 0 0,0 0 1 0 0,0 0-1 0 0,0 0 0 0 0,0 0 0 0 0,0 0 0 0 0,-1 0 1 0 0,1 0-1 0 0,0 1 0 0 0,0-1 0 0 0,-1 0 1 0 0,1 0-1 0 0,0 0 0 0 0,-1 0 0 0 0,1 0 1 0 0,-1 0-1 0 0,0 0 0 0 0,1-1 0 0 0,-1 1 1 0 0,0 0-1 0 0,1 0 0 0 0,-1 0 0 0 0,0-1 0 0 0,0 1 4 0 0,-1 1 10 0 0,0-1 0 0 0,0 1 0 0 0,0-1-1 0 0,0 0 1 0 0,0 0 0 0 0,0 1 0 0 0,-1-2-1 0 0,1 1 1 0 0,0 0 0 0 0,-1 0 0 0 0,1-1-1 0 0,0 1 1 0 0,-1-1 0 0 0,1 0 0 0 0,-1 0-1 0 0,1 0 1 0 0,0 0 0 0 0,-1 0-1 0 0,0-1-9 0 0,-3 0 32 0 0,-1 0 0 0 0,1-1 0 0 0,0 0 0 0 0,0 0 0 0 0,1-1 0 0 0,-1 0-1 0 0,0 0-31 0 0,4 1 0 0 0,0 1 0 0 0,0-1 0 0 0,0 0 0 0 0,0 1 0 0 0,1-1 0 0 0,-1 0 0 0 0,1 0 0 0 0,-1 0 0 0 0,1-1 0 0 0,0 1 0 0 0,-1 0 0 0 0,1 0 0 0 0,0-1 0 0 0,1 1 0 0 0,-1-1 0 0 0,-2-5 0 0 0,1-1 0 0 0,0 1 0 0 0,0-7 0 0 0,2 9 0 0 0,0 0 0 0 0,0 0 0 0 0,1 0 0 0 0,0 0 0 0 0,0 0 0 0 0,0 0 0 0 0,1 0 0 0 0,0 0 0 0 0,0 0 0 0 0,1 1 0 0 0,0-2 0 0 0,-2 5 0 0 0,1 0 0 0 0,0 0 0 0 0,0 0 0 0 0,0 0 0 0 0,0 1 0 0 0,0-1 0 0 0,0 0 0 0 0,0 1 0 0 0,0-1 0 0 0,0 1 0 0 0,2-1 0 0 0,27-11 0 0 0,-26 12-16 0 0,0 0 0 0 0,0 0 0 0 0,0 0-1 0 0,1 0 1 0 0,-1 1 0 0 0,0 0-1 0 0,0 0 1 0 0,0 1 0 0 0,0-1-1 0 0,1 1 1 0 0,-1 0 0 0 0,0 1 0 0 0,0-1 16 0 0,-1 0-11 0 0,-1 1 1 0 0,1-1-1 0 0,-1 1 1 0 0,0-1-1 0 0,0 1 1 0 0,0 0-1 0 0,0 0 1 0 0,0 1-1 0 0,0-1 1 0 0,0 1 0 0 0,-1-1-1 0 0,1 1 1 0 0,-1 0-1 0 0,0 0 1 0 0,0 0-1 0 0,0 0 1 0 0,0 0-1 0 0,1 2 11 0 0,-2 1 6 0 0,1-1 0 0 0,-1 1 0 0 0,0 0-1 0 0,0 0 1 0 0,0 0 0 0 0,-1 0 0 0 0,0 0-1 0 0,0 0 1 0 0,-1 0 0 0 0,1 0 0 0 0,-1 0-1 0 0,-2 3-5 0 0,3-9-1 0 0,0 2-2 0 0,-1 0 0 0 0,1 0-1 0 0,-1 0 1 0 0,0 0-1 0 0,1-1 1 0 0,-1 1 0 0 0,0 0-1 0 0,0-1 1 0 0,0 1-1 0 0,-1-1 1 0 0,1 1-1 0 0,0-1 1 0 0,0 1 0 0 0,-1-1-1 0 0,1 0 1 0 0,-1 0-1 0 0,1 0 1 0 0,-1 0-1 0 0,0 0 1 0 0,1 0 0 0 0,-2 0 3 0 0,-4 2 53 0 0,-1 0-1 0 0,1 0 1 0 0,-1-1 0 0 0,-4 0-53 0 0,0 1 24 0 0,5-1-11 0 0,1-1 0 0 0,-1 0-1 0 0,0 0 1 0 0,1-1-1 0 0,-1 0 1 0 0,0 0-1 0 0,1-1 1 0 0,-1 1 0 0 0,1-1-1 0 0,-1-1 1 0 0,1 1-1 0 0,-1-1 1 0 0,1-1-1 0 0,-6-2-12 0 0,6 3 0 0 0,-4-2 0 0 0,1 0 0 0 0,-1-1 0 0 0,-1-1 0 0 0,9 4 0 0 0,-1 1 0 0 0,1-1 0 0 0,-1 0 0 0 0,1 0 0 0 0,0 0 0 0 0,0-1 0 0 0,0 1 0 0 0,0 0 0 0 0,0-1 0 0 0,1 1 0 0 0,-1-1 0 0 0,1 0 0 0 0,-1 0 0 0 0,1 1 0 0 0,0 0 0 0 0,0 0 0 0 0,0 0 0 0 0,1-1 0 0 0,-1 1 0 0 0,1 0 0 0 0,-1-1 0 0 0,1 1 0 0 0,0-3 0 0 0,0 4 0 0 0,0-1 0 0 0,1 1 0 0 0,0-1 0 0 0,-1 1 0 0 0,1-1 0 0 0,0 1 0 0 0,0 0 0 0 0,-1-1 0 0 0,1 1 0 0 0,0 0 0 0 0,1 0 0 0 0,-1-1 0 0 0,0 1 0 0 0,0 0 0 0 0,1 0 0 0 0,24-17 0 0 0,-21 16 2 0 0,0 0-1 0 0,0 0 0 0 0,0 1 1 0 0,1-1-1 0 0,-1 1 0 0 0,0 1 0 0 0,1-1 1 0 0,-1 1-1 0 0,2-1-1 0 0,0 2-18 0 0,1 0 0 0 0,-1 0 1 0 0,0 1-1 0 0,0-1 0 0 0,0 1 0 0 0,0 1 1 0 0,0 0-1 0 0,2 1 18 0 0,-7-3-20 0 0,0 0 0 0 0,0 1 1 0 0,0-1-1 0 0,0 1 0 0 0,-1 0 1 0 0,1-1-1 0 0,-1 1 0 0 0,1 0 1 0 0,-1 0-1 0 0,1 2 20 0 0,1-1-9 0 0,-1 1 9 0 0,1 0 1 0 0,0 0-1 0 0,-1 0 0 0 0,0 1 0 0 0,0-1 0 0 0,0 1 0 0 0,0-1 0 0 0,-1 1 0 0 0,0 0 0 0 0,0 0 0 0 0,0 0 0 0 0,0 0 0 0 0,-1 1 0 0 0,0-3 3 0 0,0-1-1 0 0,0 1 1 0 0,-1 0 0 0 0,1-1-1 0 0,-1 1 1 0 0,1-1 0 0 0,-1 1-1 0 0,0-1 1 0 0,0 1-1 0 0,0-1 1 0 0,-1 0 0 0 0,1 1-1 0 0,0-1 1 0 0,-1 0 0 0 0,0 0-1 0 0,1 0 1 0 0,-1 0 0 0 0,0 0-1 0 0,0 0 1 0 0,0-1 0 0 0,0 1-1 0 0,0-1 1 0 0,0 1-1 0 0,-3 0-2 0 0,3 0 0 0 0,-1-1 0 0 0,0 0 0 0 0,0 1 0 0 0,0-1 0 0 0,0 0 0 0 0,0-1 0 0 0,0 1 0 0 0,0-1 0 0 0,0 1 0 0 0,0-1 0 0 0,0 0 0 0 0,0 0 0 0 0,0 0 0 0 0,0 0 0 0 0,0-1 0 0 0,-3 0 0 0 0,0-1 35 0 0,-1-1-1 0 0,1 0 0 0 0,0 0 1 0 0,0 0-1 0 0,0-1 0 0 0,1 0 0 0 0,-1 0 1 0 0,-4-4-35 0 0,7 4 2 0 0,0 1 0 0 0,0-1 1 0 0,0 1-1 0 0,1-1 0 0 0,-1 0 0 0 0,1 0 1 0 0,0 0-1 0 0,0 0 0 0 0,0 0 1 0 0,1 0-1 0 0,-1-1 0 0 0,1 1 0 0 0,0-2-2 0 0,0 1 6 0 0,0 1 0 0 0,1-1 0 0 0,0 1-1 0 0,-1 0 1 0 0,2-1 0 0 0,-1-2-6 0 0,0 5-18 0 0,1 1 0 0 0,-1 0 1 0 0,0-1-1 0 0,1 1 0 0 0,-1 0 0 0 0,1 0 0 0 0,-1-1 1 0 0,1 1-1 0 0,0 0 0 0 0,0 0 0 0 0,-1 0 1 0 0,1 0-1 0 0,0 0 0 0 0,0 0 0 0 0,0 0 1 0 0,0 0-1 0 0,0 0 0 0 0,0 0 0 0 0,1 1 1 0 0,-1-1-1 0 0,0 0 0 0 0,0 1 0 0 0,0-1 0 0 0,1 1 18 0 0,16-7-688 0 0,-6 6 336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1"/>
    </inkml:context>
    <inkml:brush xml:id="br0">
      <inkml:brushProperty name="width" value="0.1" units="cm"/>
      <inkml:brushProperty name="height" value="0.1" units="cm"/>
      <inkml:brushProperty name="color" value="#0070C0"/>
    </inkml:brush>
  </inkml:definitions>
  <inkml:trace contextRef="#ctx0" brushRef="#br0">283 402 2592 0 0,'0'0'116'0'0,"0"0"55"0"0,0 0 166 0 0,0 0 71 0 0,0 0 9 0 0,-10 3 2607 0 0,7-4-2743 0 0,1 1 0 0 0,-1-1 0 0 0,1 1 0 0 0,-1-1 1 0 0,1 0-1 0 0,0 1 0 0 0,-1-1 0 0 0,1 0 0 0 0,0-1 0 0 0,0 1 0 0 0,0 0 0 0 0,0-1 0 0 0,0 1 0 0 0,0-1 0 0 0,0 1 0 0 0,0-1 1 0 0,1 0-1 0 0,-2-1-281 0 0,-3-3 300 0 0,1-1 1 0 0,0-1 0 0 0,0 1 0 0 0,-1-4-301 0 0,2 4 144 0 0,-3-6 102 0 0,0-1 0 0 0,1 1 0 0 0,0-1 0 0 0,1-3-246 0 0,2 2 68 0 0,0 0 1 0 0,2 0-1 0 0,0 0 0 0 0,2-15-68 0 0,-1 9-1 0 0,1 16 1 0 0,0 0 0 0 0,0 0 0 0 0,0 0 0 0 0,1 0 0 0 0,0 0 0 0 0,0 0 0 0 0,1 0 0 0 0,-1 1 0 0 0,1-1 0 0 0,0 1 0 0 0,0-1 0 0 0,1 1 0 0 0,-1 0 0 0 0,2 0 0 0 0,11-17 0 0 0,-12 17-6 0 0,1-1 1 0 0,-1 0 0 0 0,1 1 0 0 0,0 0 0 0 0,1 0 0 0 0,-1 0 0 0 0,6-2 5 0 0,42-22-36 0 0,-37 21 35 0 0,0 0 0 0 0,1 2 0 0 0,11-4 1 0 0,-21 8 1 0 0,0-1 1 0 0,0 1-1 0 0,-1 0 0 0 0,1 0 1 0 0,0 1-1 0 0,1 0 0 0 0,-1 0 1 0 0,0 1-1 0 0,0 0 0 0 0,2 0-1 0 0,1 1 22 0 0,18 7 10 0 0,-21-7-32 0 0,-5-2 0 0 0,0 1 0 0 0,-1-1 0 0 0,1 0 0 0 0,0 1 0 0 0,-1 0 0 0 0,1-1 0 0 0,-1 1 0 0 0,1 0 0 0 0,-1 0 0 0 0,1 0 0 0 0,-1 0 0 0 0,2 1 0 0 0,47 33-80 0 0,-31-18 80 0 0,-1 1 0 0 0,-1 1 0 0 0,4 7 0 0 0,-15-17 1 0 0,-1 0 0 0 0,0 1 0 0 0,0-1 1 0 0,-1 1-1 0 0,0-1 0 0 0,1 6-1 0 0,4 12 57 0 0,-9-22-57 0 0,1 0-3 0 0,8 13 59 0 0,-6-13-49 0 0,-1 0 1 0 0,1 1-1 0 0,-1-1 1 0 0,0 0-1 0 0,0 1 1 0 0,-1-1-1 0 0,1 1 1 0 0,-1-1-1 0 0,-1 1 1 0 0,1 2-8 0 0,0 11 18 0 0,0-14-9 0 0,-1 1 0 0 0,0-1 0 0 0,0 0 0 0 0,0 1 1 0 0,-2 2-10 0 0,2 30 10 0 0,-2-25 58 0 0,0-5 79 0 0,0 1-1 0 0,0-1 0 0 0,-1 0 0 0 0,0 0 0 0 0,0 0 1 0 0,-5 7-147 0 0,-3 16 134 0 0,5-16-42 0 0,5-12-72 0 0,0 0 0 0 0,0-1 0 0 0,0 1 1 0 0,-1 0-1 0 0,1-1 0 0 0,-1 0 0 0 0,0 1 1 0 0,1-1-1 0 0,-1 0 0 0 0,0 0 0 0 0,-1 0 0 0 0,1 0 1 0 0,0 0-1 0 0,-2 1-20 0 0,0 0 49 0 0,2-1-10 0 0,0 1 0 0 0,-1-1 0 0 0,0 0 0 0 0,0 0 0 0 0,1 0 0 0 0,-1 0 0 0 0,0-1 0 0 0,-1 1-39 0 0,-36 17 53 0 0,31-16-31 0 0,5-1 18 0 0,-1 0 1 0 0,1-1-1 0 0,0 1 0 0 0,-1-1 1 0 0,1 0-1 0 0,-1-1 0 0 0,0 1-40 0 0,-55 2 242 0 0,-2-3 380 0 0,37-5-622 0 0,4-1 0 0 0,13 6 2 0 0,-1-1 0 0 0,0-1 0 0 0,0 0 0 0 0,1 0 0 0 0,-1 0 0 0 0,1-1 0 0 0,-7-3-2 0 0,-6-4 199 0 0,15 8-195 0 0,1 0 0 0 0,0 0 0 0 0,0 0 0 0 0,0-1-1 0 0,1 0 1 0 0,-1 0 0 0 0,1 0 0 0 0,-1-1-1 0 0,1 1 1 0 0,0-1-4 0 0,-6-5 56 0 0,-3-3 27 0 0,-45-93 55 0 0,54 97-138 0 0,0 1 0 0 0,1-1 0 0 0,0 0 0 0 0,0 0 0 0 0,1 0 0 0 0,0 0 0 0 0,0-9 0 0 0,0-9 0 0 0,1-21 0 0 0,1 37 0 0 0,1 0 0 0 0,0 1 0 0 0,1-1 0 0 0,0 1 0 0 0,1 0 0 0 0,0 0 0 0 0,1-1 0 0 0,-1 2 0 0 0,2 0 0 0 0,-1 1 0 0 0,1 0 0 0 0,1 0 0 0 0,-1 0 0 0 0,1 0 0 0 0,0 1 0 0 0,1-1 0 0 0,6-3 0 0 0,-1 1 0 0 0,1 0 0 0 0,0 2 0 0 0,0-1 0 0 0,0 2 0 0 0,10-4 0 0 0,-16 7 0 0 0,1-1 0 0 0,1 1 0 0 0,-1 0 0 0 0,1 0 0 0 0,0 0 0 0 0,0 1 0 0 0,1 0 0 0 0,-1 1 0 0 0,5 0 0 0 0,-6 1-25 0 0,0 0 0 0 0,0 1-1 0 0,0 0 1 0 0,0 0 0 0 0,-1 0-1 0 0,8 3 26 0 0,4 0 0 0 0,-16-3 0 0 0,1 0 0 0 0,-1-1 0 0 0,1 1 0 0 0,-1 0 0 0 0,1 0 0 0 0,-1 1 0 0 0,0-1 0 0 0,1 1 0 0 0,0 0 0 0 0,31 19 0 0 0,-26-14-19 0 0,0 1 0 0 0,0 0 0 0 0,-1 0-1 0 0,0 0 1 0 0,0 1 0 0 0,-1 0-1 0 0,-1 1 1 0 0,0-1 0 0 0,0 1-1 0 0,4 9 20 0 0,-4-5-1 0 0,-1 0-1 0 0,-1 0 0 0 0,0 0 0 0 0,0 0 0 0 0,-2 0 0 0 0,0 1 0 0 0,-1 0 0 0 0,0 1 2 0 0,0 14 3 0 0,0-20-19 0 0,0 0-1 0 0,-1 0 0 0 0,-1 0 0 0 0,0 7 17 0 0,-2 4 0 0 0,3-17 0 0 0,-1 1 0 0 0,1-1 0 0 0,-1 1 0 0 0,0-1 0 0 0,0 0 0 0 0,0 1 0 0 0,-1-1 0 0 0,0 0 0 0 0,0 0 0 0 0,0 1 0 0 0,-7 8 0 0 0,8-11 0 0 0,-1 1 0 0 0,1-1 0 0 0,-1 1 0 0 0,0-1 0 0 0,0 1 0 0 0,0-1 0 0 0,0 0 0 0 0,0 0 0 0 0,0 0 0 0 0,-1 0 0 0 0,1 0 0 0 0,-1 0 0 0 0,1-1 0 0 0,-1 1 0 0 0,0-1 0 0 0,0 0 0 0 0,1 0 0 0 0,-1 0 0 0 0,-3 1 0 0 0,-11 2 20 0 0,-1-1 0 0 0,0-1 0 0 0,0-1 0 0 0,0 0 0 0 0,0-1 0 0 0,0-1 0 0 0,0 0 0 0 0,-9-3-20 0 0,-8 0-8 0 0,22 3 16 0 0,-1-1 1 0 0,1 0-1 0 0,-1-1 1 0 0,-1-1-9 0 0,11 2 7 0 0,-1 1-1 0 0,1-1 1 0 0,0 0-1 0 0,0 0 1 0 0,0 0-1 0 0,0-1 1 0 0,1 1-1 0 0,-1-1 1 0 0,1 0 0 0 0,0 0-1 0 0,0 0 1 0 0,0 0-1 0 0,0-1 1 0 0,-1-1-7 0 0,-4-7 13 0 0,1 0 0 0 0,0 0 0 0 0,1-1-1 0 0,1 1 1 0 0,0-2 0 0 0,0-2-13 0 0,3 7 0 0 0,0 1 0 0 0,0-1-1 0 0,1 1 1 0 0,0-1 0 0 0,1 1 0 0 0,0-1-1 0 0,1 1 1 0 0,-1-1 0 0 0,2 0-1 0 0,1-5 1 0 0,0 4-4 0 0,2 0-1 0 0,-1 0 1 0 0,1 1-1 0 0,1-1 1 0 0,0 1-1 0 0,0 0 1 0 0,1 1-1 0 0,0 0 1 0 0,1 0-1 0 0,-1 0 1 0 0,2 0-1 0 0,1 0 5 0 0,15-11-26 0 0,1 2 0 0 0,1 1-1 0 0,21-10 27 0 0,-36 19-1 0 0,1 2 0 0 0,0-1 0 0 0,0 2 0 0 0,0-1 0 0 0,10-1 1 0 0,-17 5-5 0 0,-1 0-1 0 0,1 0 1 0 0,-1 1 0 0 0,0-1-1 0 0,1 1 1 0 0,-1 0 0 0 0,1 1-1 0 0,-1-1 1 0 0,1 1 0 0 0,-1 0-1 0 0,1 0 1 0 0,-1 0-1 0 0,0 1 1 0 0,0 0 0 0 0,4 1 5 0 0,-6-1-9 0 0,0 1 1 0 0,0-1-1 0 0,0 0 1 0 0,0 1-1 0 0,0-1 1 0 0,-1 1-1 0 0,1 0 1 0 0,-1 0-1 0 0,0 0 1 0 0,0 0-1 0 0,0 0 1 0 0,0 0-1 0 0,0 1 1 0 0,-1-1-1 0 0,0 1 1 0 0,1-1-1 0 0,-2 1 1 0 0,1-1-1 0 0,0 1 1 0 0,-1-1-1 0 0,1 1 0 0 0,-1 0 1 0 0,-1 1 8 0 0,1 9-23 0 0,-1-1 1 0 0,-1 1-1 0 0,0-1 0 0 0,-1 1 0 0 0,-3 7 23 0 0,4-15 0 0 0,-1 4 0 0 0,0 0 0 0 0,0 0 0 0 0,-1-1 0 0 0,-1 1 0 0 0,0-1 0 0 0,-3 4 0 0 0,-4 5 7 0 0,0-2 12 0 0,0 1-1 0 0,-13 11-18 0 0,21-23 11 0 0,-1-1-1 0 0,0 1 1 0 0,-1-1-1 0 0,1 0 0 0 0,-1-1 1 0 0,0 1-1 0 0,0-1 1 0 0,0 0-1 0 0,0 0 0 0 0,-6 1-10 0 0,-10 3 102 0 0,17-4-93 0 0,0-1-1 0 0,0-1 1 0 0,0 1-1 0 0,-1-1 1 0 0,1 1 0 0 0,-1-2-1 0 0,1 1 1 0 0,-1 0-1 0 0,1-1 1 0 0,-1 0-1 0 0,-5-1-8 0 0,7 1 0 0 0,-1-1 0 0 0,0 0 0 0 0,1-1 0 0 0,-1 1 0 0 0,1-1 0 0 0,-1 0 0 0 0,1 0 0 0 0,-2-1 0 0 0,4 2 0 0 0,1 0 0 0 0,-1 0 1 0 0,1 0-1 0 0,0 0 1 0 0,0 0-1 0 0,-1 0 1 0 0,1 0-1 0 0,0 0 0 0 0,0-1 1 0 0,0 1-1 0 0,0 0 1 0 0,0-1-1 0 0,1 1 1 0 0,-1 0-1 0 0,0-1 0 0 0,1 1 1 0 0,-1-1-1 0 0,1 1 1 0 0,0-1-1 0 0,-1 0 1 0 0,1 1-1 0 0,0-1 0 0 0,0 1 1 0 0,0-1-1 0 0,0 1 1 0 0,0-1-1 0 0,1 0 0 0 0,0-3 7 0 0,0 0 0 0 0,1-1 0 0 0,0 1 0 0 0,0 0 0 0 0,0 0 0 0 0,1 0 0 0 0,0 1 0 0 0,0-1 0 0 0,0 0 0 0 0,1 1 0 0 0,-1 0 0 0 0,1 0 0 0 0,0 0 0 0 0,1 0 0 0 0,-1 0 0 0 0,1 1 0 0 0,-1 0 0 0 0,4-2-7 0 0,0 1-1 0 0,0 0 0 0 0,0 1 0 0 0,0 0 1 0 0,1 0-1 0 0,0 0 0 0 0,0 1 0 0 0,-1 0 1 0 0,1 1-1 0 0,0 0 0 0 0,1 0 0 0 0,6 0 1 0 0,-14 1-3 0 0,1 1 0 0 0,0-1 0 0 0,0 0 0 0 0,0 0 0 0 0,0 1 0 0 0,-1 0 0 0 0,1-1 0 0 0,0 1 0 0 0,-1 0 0 0 0,1 0 0 0 0,0 0 0 0 0,-1 1 0 0 0,1-1 0 0 0,-1 1 0 0 0,0-1 0 0 0,0 1 0 0 0,1 0 0 0 0,-1-1 0 0 0,0 1 0 0 0,0 0 0 0 0,-1 0 0 0 0,1 0 0 0 0,0 1 0 0 0,-1-1 0 0 0,0 0 0 0 0,1 1 0 0 0,-1-1 0 0 0,0 1 0 0 0,0-1 0 0 0,-1 1 0 0 0,1-1 0 0 0,0 2 3 0 0,0 4-15 0 0,0-1 0 0 0,0 1-1 0 0,0-1 1 0 0,-1 1 0 0 0,-1-1 0 0 0,1 1 0 0 0,-1-1 0 0 0,-1 1 0 0 0,0-1-1 0 0,-2 7 16 0 0,2-7 3 0 0,-1 0 0 0 0,0 0 0 0 0,0-1 0 0 0,-1 0-1 0 0,0 1 1 0 0,0-1 0 0 0,-1-1 0 0 0,0 1-1 0 0,0 0 1 0 0,0-1 0 0 0,-1 0 0 0 0,1 0-1 0 0,-1-1 1 0 0,-1 1 0 0 0,1-1 0 0 0,-1-1-1 0 0,1 1 1 0 0,-1-1 0 0 0,0 0 0 0 0,-1 0 0 0 0,1-1-1 0 0,0 0 1 0 0,-1 0 0 0 0,1 0 0 0 0,-1-1-1 0 0,0 0 1 0 0,-6 0-3 0 0,11-1 7 0 0,0 0 0 0 0,0 0 0 0 0,0 0-1 0 0,0-1 1 0 0,1 1 0 0 0,-1-1 0 0 0,0 1 0 0 0,0-1 0 0 0,1 0-1 0 0,-1 0 1 0 0,0 0 0 0 0,1 0 0 0 0,-1 0 0 0 0,1-1 0 0 0,-1 1-1 0 0,1-1 1 0 0,-2 0-7 0 0,2-1 9 0 0,1 1 0 0 0,-1 0-1 0 0,0-1 1 0 0,1 1 0 0 0,0-1 0 0 0,-1 1-1 0 0,1-1 1 0 0,0 0 0 0 0,1 0 0 0 0,-1 1-1 0 0,0-1 1 0 0,1 0 0 0 0,0 0 0 0 0,-1 0-1 0 0,1 1 1 0 0,1-3-9 0 0,-1-3 7 0 0,1 1 0 0 0,0-1-1 0 0,1 1 1 0 0,0-1 0 0 0,0 1 0 0 0,0 0 0 0 0,1 0-1 0 0,1 0 1 0 0,-1 0 0 0 0,1 1 0 0 0,0-1-1 0 0,1 1 1 0 0,0 0 0 0 0,0 0 0 0 0,0 0 0 0 0,1 1-1 0 0,0-1 1 0 0,1 0-7 0 0,6-4 8 0 0,0 1-1 0 0,0 0 0 0 0,1 1 1 0 0,1 0-1 0 0,0 0 1 0 0,0 2-1 0 0,0 0 0 0 0,7-2-7 0 0,-12 5 4 0 0,0 0-17 0 0,1 0 0 0 0,-1 0-1 0 0,1 1 1 0 0,0 0-1 0 0,9 0 14 0 0,-18 1-3 0 0,0 1-1 0 0,0 0 0 0 0,0 0 1 0 0,0 0-1 0 0,0 1 1 0 0,0-1-1 0 0,0 0 1 0 0,0 1-1 0 0,0-1 0 0 0,0 1 1 0 0,0 0-1 0 0,0 0 1 0 0,0-1-1 0 0,0 1 0 0 0,0 0 1 0 0,-1 0-1 0 0,1 1 1 0 0,0-1-1 0 0,-1 0 1 0 0,1 0-1 0 0,-1 1 0 0 0,1-1 1 0 0,-1 1-1 0 0,0-1 1 0 0,0 1-1 0 0,0 0 1 0 0,0-1-1 0 0,0 1 0 0 0,0 0 1 0 0,0 0-1 0 0,-1-1 1 0 0,1 1-1 0 0,0 1 4 0 0,0 3-7 0 0,0 1 1 0 0,0-1-1 0 0,0 1 0 0 0,-1-1 1 0 0,0 0-1 0 0,0 1 0 0 0,0-1 1 0 0,-1 1-1 0 0,-2 5 7 0 0,0 0-4 0 0,-2 0 1 0 0,1 0-1 0 0,-2 0 0 0 0,-3 6 4 0 0,5-13 1 0 0,1 0-1 0 0,-1 0 1 0 0,0 0-1 0 0,0 0 1 0 0,0-1-1 0 0,-1 1 1 0 0,0-1-1 0 0,1 0 1 0 0,-2-1-1 0 0,1 1 1 0 0,-4 1-1 0 0,0 0 30 0 0,1-1 0 0 0,-1 0 0 0 0,0-1 0 0 0,0 0 0 0 0,0 0 0 0 0,0-1 0 0 0,-7 1-30 0 0,4-1 33 0 0,3 0-25 0 0,-1-1 1 0 0,0 0 0 0 0,1 0 0 0 0,-7-1-9 0 0,13 0 0 0 0,0-1 1 0 0,-1 1-1 0 0,1-1 1 0 0,0 0-1 0 0,0 0 1 0 0,-1 0-1 0 0,1 0 1 0 0,0 0-1 0 0,0 0 1 0 0,0-1-1 0 0,1 0 1 0 0,-1 1-1 0 0,0-1 1 0 0,1 0-1 0 0,-2-1 0 0 0,-1-2 19 0 0,0 0 0 0 0,0-1-1 0 0,0 1 1 0 0,1-1 0 0 0,0 0-1 0 0,0 0 1 0 0,1 0 0 0 0,0-1-1 0 0,0 1 1 0 0,0-1 0 0 0,1 1 0 0 0,0-1-1 0 0,1 0 1 0 0,0 0 0 0 0,0 0-1 0 0,0 0 1 0 0,1 0 0 0 0,0 0-19 0 0,1-4 18 0 0,0 0 0 0 0,0 0-1 0 0,1 0 1 0 0,1 0 0 0 0,0 0 0 0 0,0 1 0 0 0,1-1 0 0 0,1 1 0 0 0,0 0 0 0 0,0 0-1 0 0,2-1-17 0 0,0 1 9 0 0,1 0 0 0 0,1 1 0 0 0,-1 0 0 0 0,2 0 0 0 0,-1 0 0 0 0,1 1 0 0 0,1 0 0 0 0,-1 1 0 0 0,1 0 0 0 0,1 1 0 0 0,-1 0 0 0 0,1 1 0 0 0,1 0 0 0 0,-1 0 0 0 0,1 1 0 0 0,0 1-9 0 0,-10 2-11 0 0,-1 0 0 0 0,1 0 0 0 0,0 1 0 0 0,-1-1 0 0 0,1 1-1 0 0,0 0 1 0 0,-1 0 0 0 0,1 0 0 0 0,0 0 0 0 0,0 0 0 0 0,-1 1 0 0 0,1-1-1 0 0,0 1 1 0 0,-1-1 0 0 0,1 1 0 0 0,-1 0 0 0 0,1 0 0 0 0,-1 0-1 0 0,1 0 1 0 0,-1 0 0 0 0,0 1 0 0 0,0-1 0 0 0,1 1 0 0 0,-1-1-1 0 0,0 1 1 0 0,-1 0 0 0 0,1 0 0 0 0,0-1 0 0 0,0 1 0 0 0,-1 1 0 0 0,1-1-1 0 0,-1 0 1 0 0,0 0 0 0 0,0 0 0 0 0,0 1 0 0 0,0-1 0 0 0,0 0-1 0 0,0 3 12 0 0,2 4-8 0 0,-1 1 0 0 0,0-1 0 0 0,-1 0 0 0 0,0 1 0 0 0,-1-1 0 0 0,0 1 0 0 0,-1-1 0 0 0,-1 7 8 0 0,0-1-11 0 0,-1-1 0 0 0,-1 0 0 0 0,-1 1-1 0 0,0-2 1 0 0,-6 11 11 0 0,7-18-12 0 0,0 1-1 0 0,0 0 1 0 0,-1-1 0 0 0,1 0-1 0 0,-2 0 1 0 0,1 0 0 0 0,-1 0-1 0 0,0-1 1 0 0,0 0 0 0 0,0 0-1 0 0,-6 2 13 0 0,5-2 10 0 0,-1-1-1 0 0,1 0 0 0 0,-1-1 0 0 0,0 1 0 0 0,-1-1 0 0 0,1-1 0 0 0,0 0 1 0 0,-1 0-1 0 0,1 0 0 0 0,-1-1 0 0 0,0 0 0 0 0,0-1 0 0 0,1 1 0 0 0,-4-2-9 0 0,5 0 8 0 0,-1 0 0 0 0,1-1-1 0 0,-1 0 1 0 0,1 0-1 0 0,0 0 1 0 0,0-1-1 0 0,0 0 1 0 0,0 0-1 0 0,1-1 1 0 0,-1 0 0 0 0,1 0-1 0 0,0 0 1 0 0,0-1-1 0 0,1 0 1 0 0,-1 0-1 0 0,1 0 1 0 0,0 0-1 0 0,1-1 1 0 0,0 0 0 0 0,0 0-1 0 0,0 0 1 0 0,0 0-1 0 0,1 0 1 0 0,-1-3-8 0 0,3 5 0 0 0,-1 0 1 0 0,1 1-1 0 0,0-1 0 0 0,0 0 1 0 0,0 0-1 0 0,0 0 1 0 0,1 0-1 0 0,0 0 0 0 0,0 0 1 0 0,0 0-1 0 0,0-1 0 0 0,1 1 1 0 0,-1 0-1 0 0,1 0 1 0 0,0 1-1 0 0,1-1 0 0 0,-1 0 1 0 0,1 0-1 0 0,-1 0 1 0 0,1 1-1 0 0,1-1 0 0 0,-1 1 1 0 0,0-1-1 0 0,1 1 1 0 0,0 0-1 0 0,0 0 0 0 0,0 0 0 0 0,14-12 0 0 0,-14 11 0 0 0,1 1 0 0 0,-1 0 0 0 0,1-1 0 0 0,0 2 0 0 0,0-1 0 0 0,0 0 0 0 0,3 0 0 0 0,20-11 23 0 0,-5 3-7 0 0,1 0 1 0 0,12-3-17 0 0,-28 12 6 0 0,0 0 1 0 0,0 0 0 0 0,0 1-1 0 0,0-1 1 0 0,0 2-1 0 0,0-1 1 0 0,0 1 0 0 0,0-1-1 0 0,0 2 1 0 0,0-1-1 0 0,2 1-6 0 0,-5 0-7 0 0,1 0-1 0 0,0 1 0 0 0,-1-1 0 0 0,1 1 0 0 0,-1 0 1 0 0,0 0-1 0 0,1 0 0 0 0,-1 0 0 0 0,0 1 0 0 0,-1 0 1 0 0,1-1-1 0 0,0 1 0 0 0,-1 1 0 0 0,0-1 0 0 0,0 0 1 0 0,0 1-1 0 0,0-1 0 0 0,0 1 0 0 0,-1 0 0 0 0,0 0 1 0 0,0 0-1 0 0,0 0 0 0 0,0 2 8 0 0,2 4-8 0 0,-1-1 1 0 0,-1 1-1 0 0,0 0 0 0 0,0-1 1 0 0,-1 1-1 0 0,-1 0 0 0 0,0 0 1 0 0,0 0-1 0 0,-1 0 0 0 0,0 0 8 0 0,0 1-13 0 0,-1 0 0 0 0,0-1 0 0 0,-1 1 0 0 0,0 0 0 0 0,-1-1 0 0 0,0 0 0 0 0,0 0 0 0 0,-1 0 0 0 0,-2 1 13 0 0,2-4-6 0 0,0-1-1 0 0,0 1 0 0 0,-1-1 1 0 0,0 0-1 0 0,-1 0 1 0 0,1 0-1 0 0,-1-1 0 0 0,0 0 1 0 0,-1 0-1 0 0,1-1 1 0 0,-1 0-1 0 0,0 0 1 0 0,-2 0 6 0 0,4-1 9 0 0,0-1 0 0 0,0-1 0 0 0,0 1 0 0 0,-1-1 0 0 0,1 0 0 0 0,0 0 0 0 0,0-1 0 0 0,-1 1 0 0 0,1-2 0 0 0,0 1 0 0 0,-1 0 0 0 0,1-1 0 0 0,0 0 0 0 0,-1 0 0 0 0,1-1 0 0 0,0 0 0 0 0,0 0 0 0 0,-4-2-9 0 0,-3-2 37 0 0,0 0-1 0 0,1-1 1 0 0,0-1-1 0 0,1 1 1 0 0,0-2-1 0 0,0 1 1 0 0,1-2-1 0 0,-2-1-36 0 0,6 4 5 0 0,0-1 1 0 0,0 1-1 0 0,1-1 1 0 0,0-1-1 0 0,0 1 1 0 0,1 0-1 0 0,0-1 1 0 0,1 0-1 0 0,0 0 1 0 0,0 0-1 0 0,0-8-5 0 0,1 5-9 0 0,0 0 0 0 0,2 0 0 0 0,-1 1 0 0 0,2-1 0 0 0,-1 0 0 0 0,2-3 9 0 0,0 8-7 0 0,-1 0-1 0 0,1 1 1 0 0,0-1-1 0 0,1 1 1 0 0,0 0 0 0 0,0-1-1 0 0,0 1 1 0 0,1 0-1 0 0,0 1 1 0 0,0-1-1 0 0,4-3 8 0 0,2-1-14 0 0,0 1 0 0 0,1 0-1 0 0,0 1 1 0 0,0 0-1 0 0,1 1 1 0 0,0 0-1 0 0,1 1 1 0 0,0 0 0 0 0,0 0-1 0 0,0 2 1 0 0,1-1-1 0 0,6 0 15 0 0,-8 2-2 0 0,2 0-1 0 0,-1 1 0 0 0,0 1 1 0 0,0 0-1 0 0,1 0 0 0 0,-1 1 1 0 0,1 1-1 0 0,-1 0 0 0 0,0 1 0 0 0,0 0 1 0 0,0 0-1 0 0,0 2 0 0 0,6 1 3 0 0,-12-2-20 0 0,0 0 0 0 0,-1 0 0 0 0,1 1-1 0 0,-1 0 1 0 0,0 0 0 0 0,0 0 0 0 0,0 1 0 0 0,-1 0-1 0 0,1 0 1 0 0,-1 0 0 0 0,2 3 20 0 0,0 1-12 0 0,-1 0 1 0 0,-1 0 0 0 0,1 0-1 0 0,-2 0 1 0 0,1 1-1 0 0,-2-1 1 0 0,3 8 11 0 0,-2-1-8 0 0,0 1 0 0 0,-2 0 0 0 0,0 1 0 0 0,-1-1 1 0 0,-1 0-1 0 0,0 1 0 0 0,-1-1 0 0 0,-2 0 0 0 0,-1 7 8 0 0,0-8-26 0 0,-1 1 0 0 0,0-1 0 0 0,-2 0 0 0 0,0 0 1 0 0,-3 3 25 0 0,5-10 0 0 0,0 0 0 0 0,-1-1 0 0 0,0 0 0 0 0,-1 0 0 0 0,0 0 1 0 0,0-1-1 0 0,0 0 0 0 0,-1 0 0 0 0,-8 4 0 0 0,11-8 14 0 0,-1 1 0 0 0,0-2 0 0 0,-1 1 0 0 0,1-1-1 0 0,0 0 1 0 0,-1 0 0 0 0,0 0 0 0 0,1-1 0 0 0,-1 0 0 0 0,-4 0-14 0 0,-7 0 53 0 0,-1-1 0 0 0,1 0 1 0 0,-6-2-54 0 0,14 1 16 0 0,0-1 1 0 0,-1 0 0 0 0,1 0-1 0 0,0-1 1 0 0,0-1 0 0 0,0 1-1 0 0,0-2 1 0 0,1 1 0 0 0,0-1-1 0 0,-3-2-16 0 0,0-1 15 0 0,1 1 0 0 0,1-2-1 0 0,-1 1 1 0 0,2-1 0 0 0,-1-1-1 0 0,1 1 1 0 0,-5-9-15 0 0,4 5 11 0 0,1-1-1 0 0,1-1 1 0 0,0 1 0 0 0,1-1-1 0 0,0 0 1 0 0,2-1 0 0 0,0 1-1 0 0,0-1 1 0 0,2 0 0 0 0,0 0-1 0 0,1-10-10 0 0,2 15 0 0 0,-1 4 0 0 0,1 0 0 0 0,0-1 0 0 0,1 1 0 0 0,-1 0 0 0 0,2 0 0 0 0,-1 0 0 0 0,1 0 0 0 0,0 0 0 0 0,1 0 0 0 0,1-2 0 0 0,4-6 0 0 0,1 1 0 0 0,0 1 0 0 0,1 0 0 0 0,1 0 0 0 0,0 1 0 0 0,12-10 0 0 0,-9 10 6 0 0,1 0-1 0 0,0 1 0 0 0,1 1 1 0 0,0 0-1 0 0,1 1 0 0 0,0 0 1 0 0,1 2-1 0 0,0 0 0 0 0,0 1 1 0 0,0 0-1 0 0,1 1 0 0 0,14-1-5 0 0,-26 5-7 0 0,1 0 0 0 0,-1 1 0 0 0,1 0-1 0 0,0 1 1 0 0,-1-1 0 0 0,1 1 0 0 0,-1 1-1 0 0,1-1 1 0 0,2 2 7 0 0,-5-1-6 0 0,-1-1 0 0 0,0 1 0 0 0,1 0-1 0 0,-1 0 1 0 0,0 0 0 0 0,-1 0 0 0 0,1 1 0 0 0,0-1 0 0 0,-1 1-1 0 0,1 0 1 0 0,-1 0 0 0 0,0 0 0 0 0,0 1 0 0 0,0-1 0 0 0,-1 1-1 0 0,2 0 7 0 0,5 14-26 0 0,0 0-1 0 0,0 0 1 0 0,-2 0-1 0 0,-1 1 1 0 0,0 0-1 0 0,-2 1 1 0 0,0-1-1 0 0,1 20 27 0 0,-3-15-18 0 0,-1 1 0 0 0,-1-1-1 0 0,-1 0 1 0 0,-1 1-1 0 0,-2-1 1 0 0,0 0-1 0 0,-2-1 1 0 0,-1 1 0 0 0,-1-1-1 0 0,-1 0 1 0 0,-5 8 18 0 0,11-26 1 0 0,1 0 0 0 0,-1-1 0 0 0,-1 1 0 0 0,1-1 0 0 0,-1 0 0 0 0,1 0 0 0 0,-2 0 0 0 0,1-1 0 0 0,0 1-1 0 0,-1-1 1 0 0,1 0 0 0 0,-1 0 0 0 0,0 0 0 0 0,0-1 0 0 0,0 1 0 0 0,-1-1 0 0 0,1 0 0 0 0,0 0 0 0 0,-1-1 0 0 0,0 0 0 0 0,1 0 0 0 0,-1 0 0 0 0,0 0 0 0 0,1-1 0 0 0,-1 0 0 0 0,0 0 0 0 0,-2-1-1 0 0,-9 0 27 0 0,1-2 0 0 0,0 0 0 0 0,0-1 0 0 0,0 0 0 0 0,0-1 0 0 0,0 0 0 0 0,1-2 0 0 0,0 1 0 0 0,0-2-27 0 0,-38-21 59 0 0,1-2-1 0 0,-34-27-58 0 0,78 53 0 0 0,-7-6 0 0 0,-1-1 0 0 0,2 0 0 0 0,0 0 0 0 0,-9-11 0 0 0,20 20 0 0 0,1 0 0 0 0,-1 0 0 0 0,1 0 0 0 0,0 0 0 0 0,0 0 0 0 0,0-1 0 0 0,0 1 0 0 0,1 0 0 0 0,-1-1 0 0 0,1 0 0 0 0,0 1 0 0 0,0-1 0 0 0,1 0 0 0 0,-1 1 0 0 0,1-1 0 0 0,0 0 0 0 0,0 0 0 0 0,0 1 0 0 0,0-1 0 0 0,1 0 0 0 0,0 1 0 0 0,0-1 0 0 0,0 0 0 0 0,0 1 0 0 0,1-2 0 0 0,6-10-28 0 0,1 1 0 0 0,0-1 0 0 0,2 2 0 0 0,0-1 0 0 0,0 1 0 0 0,1 1 0 0 0,1 0 0 0 0,4-3 28 0 0,7-4-46 0 0,1 2 0 0 0,0 0 0 0 0,1 2 0 0 0,13-6 46 0 0,-4 5 0 0 0,1 1 0 0 0,0 1 0 0 0,1 2 0 0 0,0 2 0 0 0,8-1 0 0 0,11 4-53 0 0,-52 6 48 0 0,0 1-1 0 0,0 0 1 0 0,1 0-1 0 0,-1 0 1 0 0,0 0 0 0 0,0 1-1 0 0,0-1 1 0 0,0 1-1 0 0,0 0 1 0 0,0 0 0 0 0,0 0-1 0 0,0 1 1 0 0,0-1-1 0 0,0 1 1 0 0,-1 0 0 0 0,1 0-1 0 0,-1 0 1 0 0,0 1-1 0 0,2 1 6 0 0,7 5-21 0 0,-1 2-1 0 0,0 0 0 0 0,-1 0 0 0 0,4 6 22 0 0,-10-13-13 0 0,8 14-1 0 0,0 1-1 0 0,-1 0 0 0 0,-1 0 1 0 0,-1 1-1 0 0,-1 0 0 0 0,-1 0 1 0 0,-1 1-1 0 0,2 9 15 0 0,-4-11-5 0 0,-1 1-1 0 0,-1 0 1 0 0,-1 0 0 0 0,0 0-1 0 0,-2 0 1 0 0,-1 0 0 0 0,0 0-1 0 0,-2 0 1 0 0,0-1 0 0 0,-1 1-1 0 0,-2-1 1 0 0,0 0 0 0 0,-1-1-1 0 0,-3 5 6 0 0,5-12 14 0 0,0-1-1 0 0,-1 0 0 0 0,0-1 0 0 0,-5 6-13 0 0,8-11 2 0 0,0 0 0 0 0,0 0 0 0 0,0-1 1 0 0,-1 1-1 0 0,0-1 0 0 0,1 0 0 0 0,-1 0 1 0 0,-1 0-1 0 0,1-1 0 0 0,-4 2-2 0 0,4-3 8 0 0,1 0 0 0 0,-1 0 0 0 0,1 0 0 0 0,-1-1 0 0 0,0 0-1 0 0,1 0 1 0 0,-1 0 0 0 0,0 0 0 0 0,1-1 0 0 0,-1 1 0 0 0,0-1 0 0 0,-1-1-8 0 0,-13-3 42 0 0,1 0 0 0 0,-8-5-42 0 0,0 1 37 0 0,7 2-15 0 0,-26-7-11 0 0,0-3-1 0 0,1-1 0 0 0,-35-20-10 0 0,60 27 0 0 0,0-1 0 0 0,1 0 0 0 0,0-2 0 0 0,1 1 0 0 0,-4-6 0 0 0,11 9 2 0 0,1 0 0 0 0,0 0 0 0 0,0-1 0 0 0,1 0-1 0 0,0 0 1 0 0,-5-12-2 0 0,9 14 28 0 0,1 4-23 0 0,0 0-1 0 0,1-1 1 0 0,-1 1-1 0 0,1-1 1 0 0,1 0-1 0 0,-1 1 1 0 0,1-1-1 0 0,0-5-4 0 0,0-14 52 0 0,0 17-52 0 0,1 0 1 0 0,0 0-1 0 0,0 0 0 0 0,1 1 0 0 0,0-1 0 0 0,2-4 0 0 0,1-2 0 0 0,1 1 0 0 0,1 0 0 0 0,0 0 0 0 0,1 1 0 0 0,1-1 0 0 0,0 1 0 0 0,0 1 0 0 0,1 0 0 0 0,1 0 0 0 0,1 0 0 0 0,8-8 0 0 0,1 2 0 0 0,1 0 0 0 0,1 1 0 0 0,0 1 0 0 0,5-1 0 0 0,-10 5 0 0 0,-10 7 0 0 0,0-1 0 0 0,0 1 0 0 0,1 0 0 0 0,-1 1 0 0 0,1 0 0 0 0,8-3 0 0 0,6 0 0 0 0,-15 4 0 0 0,0 0 0 0 0,0 0 0 0 0,-1 0 0 0 0,1 1 0 0 0,0 0 0 0 0,0 1 0 0 0,0-1 0 0 0,7 1 0 0 0,-11 1 0 0 0,2-1-1 0 0,0 0-1 0 0,0 0 1 0 0,0 1 0 0 0,0 0 0 0 0,0 0 0 0 0,-1 0 0 0 0,1 0-1 0 0,0 1 1 0 0,-1 0 0 0 0,1 0 0 0 0,-1 0 0 0 0,2 1 1 0 0,10 7-79 0 0,-11-7 71 0 0,1 1 1 0 0,-2-1 0 0 0,1 0 0 0 0,0 1-1 0 0,-1 0 1 0 0,0 0 0 0 0,0 0-1 0 0,1 2 8 0 0,9 13-32 0 0,-1-1 0 0 0,-1 1 0 0 0,0 1 0 0 0,0 4 32 0 0,0 8-57 0 0,-1-1-1 0 0,-2 2 1 0 0,-1-1-1 0 0,-2 1 0 0 0,-1 0 1 0 0,-2 0-1 0 0,-2 0 1 0 0,-1 1-1 0 0,-1-1 0 0 0,-4 11 58 0 0,3-23 0 0 0,0 3 0 0 0,-1 0 0 0 0,-2-1 0 0 0,-3 12 0 0 0,7-32 1 0 0,-1 4 9 0 0,0 0 1 0 0,0 0 0 0 0,-1 0-1 0 0,0 0 1 0 0,0-1-1 0 0,-1 1 1 0 0,1-1 0 0 0,-2 0-1 0 0,1 0 1 0 0,-1 0 0 0 0,0 0-11 0 0,2-4 10 0 0,0 0 0 0 0,0 0 0 0 0,0 0 0 0 0,-1 0 0 0 0,1 0-1 0 0,-1-1 1 0 0,1 1 0 0 0,-1-1 0 0 0,0 0 0 0 0,1 0 0 0 0,-1 0 0 0 0,0-1 0 0 0,0 1 0 0 0,0-1 0 0 0,1 1 0 0 0,-1-1 0 0 0,0 0 0 0 0,0-1 0 0 0,0 1 0 0 0,0-1 0 0 0,-2 0-10 0 0,-11-2 52 0 0,1-1 1 0 0,-1-1-1 0 0,1 0 0 0 0,-3-2-52 0 0,-63-24 67 0 0,1-4 0 0 0,-23-15-67 0 0,-14-17 10 0 0,114 64-9 0 0,-1 0 1 0 0,1-1-1 0 0,-1 0 0 0 0,1 0 0 0 0,1 0 0 0 0,-1 0 0 0 0,0-1 0 0 0,1 1 0 0 0,0-1 0 0 0,0 0 0 0 0,1 0 0 0 0,-1 0 0 0 0,1 0 0 0 0,0 0 0 0 0,1 0 0 0 0,-1-1 0 0 0,1-3-1 0 0,0 2 4 0 0,0 0-1 0 0,0-1 1 0 0,1 1-1 0 0,1 0 1 0 0,-1 0 0 0 0,1 0-1 0 0,1 0 1 0 0,-1 0-1 0 0,1 0 1 0 0,1 0-1 0 0,-1 0 1 0 0,1 0-1 0 0,1-1-3 0 0,3-4-1 0 0,3-6-1 0 0,1 0-1 0 0,0 0 0 0 0,2 1 0 0 0,7-8 3 0 0,-14 19-11 0 0,77-81-42 0 0,-65 71 54 0 0,0 1 0 0 0,0 1 0 0 0,2 1 0 0 0,4-3-1 0 0,-21 14 0 0 0,19-10 0 0 0,-1 0 0 0 0,2 1 0 0 0,1 1 0 0 0,-17 7 0 0 0,0 1 0 0 0,0 0 0 0 0,0 0 0 0 0,0 0 0 0 0,0 1 0 0 0,1 0 0 0 0,-1 0 0 0 0,0 1 0 0 0,1 0 0 0 0,-1 0 0 0 0,1 1 0 0 0,5 0 0 0 0,-6 0-21 0 0,0 1-1 0 0,-1 0 0 0 0,1 0 0 0 0,0 0 0 0 0,-1 1 1 0 0,0 0-1 0 0,0 0 0 0 0,0 0 0 0 0,0 1 0 0 0,0 0 0 0 0,0 0 22 0 0,8 9-15 0 0,0 0-1 0 0,-1 1 0 0 0,9 11 16 0 0,3 3-27 0 0,-16-17 8 0 0,-2-1-1 0 0,1 1 1 0 0,-1 0 0 0 0,-1 0 0 0 0,0 0-1 0 0,-1 1 1 0 0,0 0 0 0 0,1 9 19 0 0,2 8-207 0 0,-2-1 1 0 0,-1 1-1 0 0,-1 6 207 0 0,-4-14-13 0 0,0 0 0 0 0,-2 0-1 0 0,0 0 1 0 0,-2 0 0 0 0,-1 0-1 0 0,-5 14 14 0 0,7-24 1 0 0,0-1-1 0 0,-1 0 0 0 0,0-1 1 0 0,-1 1-1 0 0,0-1 0 0 0,-1 1 0 0 0,0-1 1 0 0,0-1-1 0 0,-1 1 0 0 0,0-1 0 0 0,-1 0 1 0 0,0-1-1 0 0,2-1 31 0 0,-1-1 0 0 0,1-1 1 0 0,-1 1-1 0 0,0-1 0 0 0,0 0 0 0 0,-1-1 1 0 0,1 0-1 0 0,-1 0 0 0 0,0 0 1 0 0,0-1-1 0 0,0 0 0 0 0,0 0 1 0 0,0-1-1 0 0,-1 0 0 0 0,1 0 0 0 0,-6-1-31 0 0,-5 0 107 0 0,0 0 0 0 0,0-2-1 0 0,-16-3-106 0 0,-20-5-5 0 0,29 7 46 0 0,1-2 1 0 0,1-1-1 0 0,-1-1 0 0 0,0-1-41 0 0,-1-2 8 0 0,0-1 0 0 0,0 0 0 0 0,-23-16-8 0 0,41 22 9 0 0,0-1 1 0 0,1 1-1 0 0,0-1 0 0 0,0-1 0 0 0,0 1 1 0 0,1-1-1 0 0,0 0 0 0 0,0 0 0 0 0,1-1 1 0 0,0 1-1 0 0,1-1 0 0 0,0 0 0 0 0,-3-7-9 0 0,4 6 4 0 0,1-1-1 0 0,0 0 0 0 0,0 0 0 0 0,1 0 0 0 0,0 0 0 0 0,1 0 0 0 0,0 0 0 0 0,1 0 0 0 0,0 1 0 0 0,1-1 0 0 0,0 0 0 0 0,1 0 0 0 0,0 1 1 0 0,0-1-1 0 0,1 1 0 0 0,1-1-3 0 0,6-11-34 0 0,1 1 1 0 0,1-1-1 0 0,1 2 1 0 0,1 0-1 0 0,0 0 0 0 0,8-4 34 0 0,-9 9-16 0 0,1 1 0 0 0,0 0 0 0 0,1 1 0 0 0,1 1 0 0 0,0 1 16 0 0,90-47 118 0 0,-98 52-92 0 0,4-2-29 0 0,1 1 0 0 0,0 1-1 0 0,0 0 1 0 0,0 1 0 0 0,1 0-1 0 0,-1 1 1 0 0,1 0 0 0 0,15 0 3 0 0,-23 2-19 0 0,0 1 0 0 0,1 1 0 0 0,-1-1 0 0 0,0 1 0 0 0,0 0 0 0 0,0 1 1 0 0,0-1-1 0 0,0 1 0 0 0,-1 1 0 0 0,1-1 0 0 0,0 1 0 0 0,-1 0 0 0 0,0 0 0 0 0,0 1 0 0 0,0 0 1 0 0,0 0-1 0 0,-1 0 0 0 0,1 0 0 0 0,-1 1 0 0 0,0 0 0 0 0,-1 0 0 0 0,1 0 0 0 0,-1 1 0 0 0,3 5 19 0 0,10 16-41 0 0,-10-18 9 0 0,0 1-1 0 0,-1 1 1 0 0,3 7 32 0 0,2 9 3 0 0,-3-9 1 0 0,0 0 0 0 0,-2 1 0 0 0,0 0-1 0 0,1 10-3 0 0,-3 0-131 0 0,0 0-1 0 0,-2 1 0 0 0,-2-1 1 0 0,-1 1-1 0 0,-1 5 132 0 0,-1-17-6 0 0,-1 0 1 0 0,0 0 0 0 0,-1 0-1 0 0,-1 0 1 0 0,-1-1 0 0 0,-1 0-1 0 0,0 0 1 0 0,-2 0 0 0 0,0-1-1 0 0,-4 3 6 0 0,12-15-1 0 0,-1 1 10 0 0,-1 0-1 0 0,0 0 0 0 0,0 0 1 0 0,0-1-1 0 0,-1 1 1 0 0,1-1-1 0 0,-1 0 1 0 0,0 0-1 0 0,-5 3-8 0 0,-1-1 32 0 0,7-3-20 0 0,1-1 0 0 0,-1 0 0 0 0,0 0 0 0 0,0 0 0 0 0,0 0 0 0 0,0-1 0 0 0,0 1 0 0 0,-4 0-12 0 0,-2 0 115 0 0,0 0 1 0 0,0-1-1 0 0,0 1 0 0 0,-1-2 0 0 0,1 0 1 0 0,0 0-1 0 0,0 0 0 0 0,-1-1 0 0 0,-8-2-115 0 0,-12-5 61 0 0,1-1 0 0 0,-18-9-61 0 0,30 12 6 0 0,-17-12-6 0 0,14 6 0 0 0,-15-6 0 0 0,-28-20 0 0 0,52 30 0 0 0,0-1 0 0 0,1 1 0 0 0,0-2 0 0 0,0 0 0 0 0,2 0 0 0 0,-9-10 0 0 0,13 13 0 0 0,0 0 0 0 0,1 0 0 0 0,-1-1 0 0 0,2 0 0 0 0,-1 1 0 0 0,1-1 0 0 0,0 0 0 0 0,-1-7 0 0 0,2 6-1 0 0,1 0 0 0 0,0 0 0 0 0,1 0 0 0 0,0 1 0 0 0,0-1 0 0 0,1 0 0 0 0,0 0 0 0 0,1 0 0 0 0,0 1 0 0 0,0-1 0 0 0,1 1 0 0 0,0-1 0 0 0,1 1 0 0 0,4-7 1 0 0,2-2-51 0 0,2 0 0 0 0,0 1 0 0 0,1 0 0 0 0,1 0 0 0 0,2 0 51 0 0,0 1-21 0 0,1 0-1 0 0,0 1 1 0 0,2 1 0 0 0,0 0-1 0 0,0 2 1 0 0,8-4 21 0 0,18-8 99 0 0,33-12-99 0 0,-57 27 3 0 0,0 0 1 0 0,1 2 0 0 0,-1 1 0 0 0,1 0-1 0 0,4 1-3 0 0,-22 3-12 0 0,0 1 0 0 0,1 0 0 0 0,-1 0-1 0 0,0 1 1 0 0,0-1 0 0 0,0 1-1 0 0,0 0 1 0 0,0 0 0 0 0,0 0-1 0 0,0 0 1 0 0,0 0 0 0 0,0 1 0 0 0,-1 0-1 0 0,1 0 1 0 0,-1 0 0 0 0,1 0-1 0 0,-1 0 1 0 0,0 1 0 0 0,0-1 12 0 0,4 4-76 0 0,-1 0 0 0 0,0 0 0 0 0,-1 0 1 0 0,0 1-1 0 0,0-1 0 0 0,0 1 0 0 0,-1 0 0 0 0,2 4 76 0 0,-3-3-76 0 0,17 31-526 0 0,-1 7 602 0 0,-9-17-76 0 0,-1 1 1 0 0,-2 0-1 0 0,-1 1 0 0 0,-2 0 1 0 0,-1 0-1 0 0,-2 0 1 0 0,-2 21 75 0 0,-2-30-28 0 0,-1 1 1 0 0,-1-1-1 0 0,-1 0 1 0 0,-1-1-1 0 0,-1 0 1 0 0,-1 0 0 0 0,-4 7 27 0 0,10-23 4 0 0,0 1 0 0 0,0-1 0 0 0,0 0 0 0 0,0 0 0 0 0,-1-1 0 0 0,0 1 0 0 0,0 0 0 0 0,0-1 0 0 0,-1 0 1 0 0,1 0-1 0 0,-1 0 0 0 0,0-1 0 0 0,-1 1-4 0 0,-7 2 44 0 0,11-4-6 0 0,-1 0 0 0 0,0-1 0 0 0,0 0 1 0 0,0 1-1 0 0,0-1 0 0 0,0 0 1 0 0,-1 0-1 0 0,1-1 0 0 0,0 1 1 0 0,-3 0-39 0 0,-73 8 235 0 0,55-5-96 0 0,0-1 0 0 0,-1-1 0 0 0,1-1 0 0 0,-20-2-139 0 0,22-1 89 0 0,14 2-81 0 0,-1 0 1 0 0,1-1-1 0 0,0 0 0 0 0,1-1 1 0 0,-1 0-1 0 0,-1 0-8 0 0,-22-6 56 0 0,26 7-48 0 0,0 0 0 0 0,0 0-1 0 0,-1-1 1 0 0,2 1 0 0 0,-1-1-1 0 0,0 0 1 0 0,0 0-1 0 0,-3-3-7 0 0,-41-22-770 0 0,43 23 140 0 0,-1-1 0 0 0,1-1-1 0 0,0 1 1 0 0,0-1 0 0 0,1 0 630 0 0,-1 0-838 0 0</inkml:trace>
  <inkml:trace contextRef="#ctx0" brushRef="#br0" timeOffset="1">36 486 2304 0 0,'0'0'284'0'0,"0"22"4546"0"0,1-6-3666 0 0,1 0 0 0 0,4 12-1164 0 0,-3-24 83 0 0,-1 1 0 0 0,1-1 0 0 0,-1 0-1 0 0,2 1 1 0 0,-1-1 0 0 0,0 0 0 0 0,1 0-1 0 0,0-1 1 0 0,1 1 0 0 0,-1 0 0 0 0,1-1-1 0 0,2 2-82 0 0,17 13 277 0 0,-19-14-234 0 0,0 0 1 0 0,1-1 0 0 0,0 0-1 0 0,0 0 1 0 0,0 0 0 0 0,0 0-1 0 0,0-1 1 0 0,1 0-1 0 0,3 1-43 0 0,29 12 152 0 0,-35-13-179 0 0,-3-1-34 0 0,1-1 0 0 0,-1 1-1 0 0,1 0 1 0 0,0 0 0 0 0,-1-1 0 0 0,1 1-1 0 0,0-1 1 0 0,0 1 0 0 0,0-1 0 0 0,0 1 0 0 0,0-1-1 0 0,1 0 62 0 0,7 0-406 0 0</inkml:trace>
  <inkml:trace contextRef="#ctx0" brushRef="#br0" timeOffset="2">464 263 5152 0 0,'1'-1'27'0'0,"0"1"0"0"0,0 0 0 0 0,1-1 0 0 0,-1 1 0 0 0,0 0 0 0 0,0-1 0 0 0,0 1 0 0 0,0-1 1 0 0,0 0-1 0 0,0 1 0 0 0,0-1 0 0 0,0 0 0 0 0,0 1 0 0 0,1-2-27 0 0,9-6 157 0 0,-10 8-107 0 0,0-1 1 0 0,0 0 0 0 0,-1 1-1 0 0,1-1 1 0 0,0 1 0 0 0,0-1-1 0 0,-1 0 1 0 0,1 0 0 0 0,-1 1-1 0 0,1-1 1 0 0,-1 0 0 0 0,1 0-1 0 0,-1 0 1 0 0,0 1 0 0 0,1-1-1 0 0,-1 0 1 0 0,0 0 0 0 0,0 0-1 0 0,1 0-50 0 0,-1 0 119 0 0,0 1 102 0 0,0 0 21 0 0,0 0-2 0 0,0 0-7 0 0,0 0-28 0 0,0 0-11 0 0,-11 18 479 0 0,8-15-561 0 0,0 0-1 0 0,0 0 1 0 0,-1 0-1 0 0,0-1 1 0 0,1 0 0 0 0,-1 0-1 0 0,-2 1-111 0 0,-9 6 194 0 0,13-9-206 0 0,0 1 0 0 0,0 0 0 0 0,0-1 0 0 0,0 1 0 0 0,0-1 0 0 0,-1 0 0 0 0,1 0 0 0 0,0 0 0 0 0,0 0 0 0 0,0 0 0 0 0,0 0 0 0 0,-1 0 12 0 0,-4-1 14 0 0,6 1 22 0 0,1 0-1 0 0,-1 0 0 0 0,1 0 0 0 0,-1-1 0 0 0,1 1 1 0 0,-1 0-1 0 0,1-1 0 0 0,-1 1 0 0 0,1 0 0 0 0,0-1 1 0 0,-1 1-1 0 0,1-1 0 0 0,-1 1 0 0 0,1 0 0 0 0,0-1 0 0 0,0 1 1 0 0,-1-1-1 0 0,1 1 0 0 0,0-1 0 0 0,0 1 0 0 0,0-1 1 0 0,-1 1-1 0 0,1-1 0 0 0,0 1 0 0 0,0-1 0 0 0,0 1 1 0 0,0-1-1 0 0,0 0 0 0 0,0 1 0 0 0,0-1 0 0 0,0 1 1 0 0,1-1-1 0 0,-1 1 0 0 0,0-1-35 0 0,0-1 147 0 0,0 1 1 0 0,0-1-1 0 0,0 0 1 0 0,1 0-1 0 0,-1 1 1 0 0,1-1-1 0 0,-1 0 1 0 0,1 1-1 0 0,0-2-147 0 0,0 2 16 0 0,0 0-13 0 0,1-1-1 0 0,-1 1 0 0 0,0 0 1 0 0,1 0-1 0 0,-1 0 0 0 0,1-1 1 0 0,-1 2-1 0 0,1-1 0 0 0,0 0 1 0 0,-1 0-1 0 0,1 0 0 0 0,0 1 1 0 0,0-1-1 0 0,0 1 0 0 0,-1-1 1 0 0,3 1-3 0 0,3-1 16 0 0,-5 1-10 0 0,-1 1 0 0 0,0-1 0 0 0,1 1 0 0 0,-1-1 0 0 0,0 1 1 0 0,1-1-1 0 0,-1 1 0 0 0,0 0 0 0 0,0-1 0 0 0,1 1 0 0 0,-1 0 1 0 0,0 0-1 0 0,0 0 0 0 0,0 0 0 0 0,0 0 0 0 0,0 0 0 0 0,-1 0 1 0 0,1 0-1 0 0,0 0 0 0 0,0 0 0 0 0,-1 0 0 0 0,1 1 0 0 0,-1-1 1 0 0,1 0-7 0 0,1 3 17 0 0,-1-1 1 0 0,0 1 0 0 0,1-1-1 0 0,-1 1 1 0 0,-1 0 0 0 0,1-1 0 0 0,0 2-18 0 0,-1 1 63 0 0,0-1-284 0 0,1-1 0 0 0,-1 0 0 0 0,0 1 0 0 0,-1-1 0 0 0,0 4 221 0 0,-2-3-4110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0"/>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4 0 0,'0'-4'0'0,"0"7"0"0,0 17 0 0,0 28 0 0,0 387 0 0,0-429 0 0,0-1 0 0,0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642"/>
    </inkml:context>
    <inkml:brush xml:id="br0">
      <inkml:brushProperty name="width" value="0.05" units="cm"/>
      <inkml:brushProperty name="height" value="0.05" units="cm"/>
      <inkml:brushProperty name="color" value="#E71225"/>
    </inkml:brush>
  </inkml:definitions>
  <inkml:trace contextRef="#ctx0" brushRef="#br0">287 174 7728 0 0,'-7'-21'1448'0'0,"6"19"-1297"0"0,1 2 0 0 0,-2-1 0 0 0,2-1 0 0 0,-2 2 0 0 0,2-2 0 0 0,-2 0 0 0 0,2 2 0 0 0,-1-1 0 0 0,-1 1 0 0 0,0-2 0 0 0,2 2 0 0 0,-1-2 0 0 0,-1 2 0 0 0,0 0 0 0 0,0-1-151 0 0,-8-1 1116 0 0,-4 2-47 0 0,6 2-397 0 0,-1 1-42 0 0,-3 2 88 0 0,0 0-94 0 0,2 2-109 0 0,5-3-304 0 0,-1-1-32 0 0,1 1-36 0 0,0-1-37 0 0,0 0-40 0 0,0 3-40 0 0,1-3-43 0 0,1-1-46 0 0,-2 1-47 0 0,3 1-49 0 0,-29 28 292 0 0,5 3-39 0 0,14-16-55 0 0,2-2 0 0 0,0 2 1 0 0,-1 1-1 0 0,4-1 1 0 0,-6 19-40 0 0,-3 24 118 0 0,13-26-14 0 0,1 0 34 0 0,4-15-255 0 0,3-2 33 0 0,14 12 5 0 0,8-7 95 0 0,8-5 66 0 0,-15-14 5 0 0,1 2 0 0 0,-2-2 0 0 0,2-2 0 0 0,13 3-87 0 0,12-1 91 0 0,-23-4-84 0 0,-16-1 8 0 0,-2 2-106 0 0,0-2-89 0 0,2 0-74 0 0,0 2-143 0 0,3-2-301 0 0,0 0-208 0 0</inkml:trace>
  <inkml:trace contextRef="#ctx0" brushRef="#br0" timeOffset="1">597 52 7080 0 0,'0'0'157'0'0,"0"0"23"0"0,0 0 13 0 0,0 0-141 0 0,0 1 42 0 0,0 6 199 0 0,0 2 196 0 0,0 1 375 0 0,-2 0-286 0 0,2 1-41 0 0,-2-1-37 0 0,1 0-38 0 0,1 1-35 0 0,-2 1-34 0 0,0 8 295 0 0,-1 1-119 0 0,1 1-108 0 0,0-1-98 0 0,-1 0-85 0 0,1-2-92 0 0,0 1-52 0 0,1-1-44 0 0,1 0-35 0 0,-2 5-24 0 0,-3 47-35 0 0,5-40 34 0 0,-2-6 50 0 0,2 3 76 0 0,0-21-346 0 0,0 0 83 0 0,0-2 73 0 0,0 2 36 0 0,0 5 89 0 0,0 0 75 0 0,2 15 280 0 0,-2-18-355 0 0,1-1-47 0 0,1 3-76 0 0,0-3-115 0 0,-2-2 23 0 0,2-1-39 0 0,-1 0-42 0 0,-1 0-44 0 0,2-2-48 0 0,0 3-52 0 0,0-1-54 0 0,-1-2-58 0 0,1 2-60 0 0,0-1-65 0 0,1 1-67 0 0,-1-2-70 0 0,1 1-1119 0 0,1 3-1048 0 0</inkml:trace>
  <inkml:trace contextRef="#ctx0" brushRef="#br0" timeOffset="2">954 370 8864 0 0,'-3'1'108'0'0,"1"-1"0"0"0,-1 0 0 0 0,-1 0 1 0 0,1 2-1 0 0,0-2 0 0 0,-1 2 0 0 0,1 0 0 0 0,1-2 1 0 0,-2 1-1 0 0,1 1 0 0 0,1 0 0 0 0,-1-1 0 0 0,1 1 1 0 0,-1 0-1 0 0,-1 1-108 0 0,-20 23 964 0 0,10-5-365 0 0,-3 8 66 0 0,10-13-378 0 0,2-3-37 0 0,-2 3-41 0 0,4-2-46 0 0,-2-2-52 0 0,1 0-54 0 0,-4 15 101 0 0,3 26 228 0 0,8-23-159 0 0,2-13-110 0 0,5-3-53 0 0,2-6-40 0 0,-10-6-24 0 0,0-2 0 0 0,1 2 0 0 0,-1-2 0 0 0,2 0 0 0 0,-3 1 0 0 0,3-1 0 0 0,-1 0 0 0 0,-1 0 0 0 0,1 0 0 0 0,-1 0 0 0 0,1-1 0 0 0,-1 1 0 0 0,2 0 0 0 0,-3-2 0 0 0,3 2 0 0 0,-3-2 0 0 0,1 2 0 0 0,2-2 0 0 0,-3 2 0 0 0,3-1 0 0 0,-2-1 0 0 0,-1 0 0 0 0,1 1 0 0 0,1-1 0 0 0,-1 0 0 0 0,0 0 0 0 0,8-6 0 0 0,-1-1 0 0 0,1 1 0 0 0,-1-3 0 0 0,3-6 0 0 0,5-7 53 0 0,-3-3 86 0 0,-7 13-7 0 0,-4 2 1 0 0,2-2-1 0 0,-1 0 1 0 0,-1-1-1 0 0,2-13-132 0 0,-3 8 110 0 0,-2-1-34 0 0,0 21 176 0 0,0 0-16 0 0,0 0-5 0 0,0 0 1 0 0,0 0 0 0 0,0 0 32 0 0,2 2-62 0 0,-2 1-50 0 0,1 1-41 0 0,3 2 15 0 0,-1 6 8 0 0,-1-8-53 0 0,3 25 174 0 0,0-1-53 0 0,2 18 13 0 0,9-1-129 0 0,-11-35-154 0 0,9 14-2 0 0,-9-17 4 0 0,0-2-50 0 0,2 2-94 0 0,0 0-106 0 0,-4-4 110 0 0,0-1-35 0 0,1 2-39 0 0,-1-3-41 0 0,6 4-428 0 0</inkml:trace>
  <inkml:trace contextRef="#ctx0" brushRef="#br0" timeOffset="3">1398 356 8744 0 0,'-8'-2'118'0'0,"-1"2"115"0"0,2 0 97 0 0,-2 2 78 0 0,1 1 212 0 0,-16 11 1321 0 0,15-5-1180 0 0,6-6-464 0 0,-2 2-34 0 0,1 1-41 0 0,-1-3-47 0 0,0 4 176 0 0,1 0-35 0 0,-1 6 217 0 0,2 1-120 0 0,4-2-106 0 0,3 0-93 0 0,1 0-79 0 0,2 0-66 0 0,3-1-52 0 0,2 1-43 0 0,26 15-141 0 0,-19-18 130 0 0,-5-2 59 0 0,0-2 79 0 0,3 2-101 0 0,0 0 0 0 0,0 0 0 0 0,2 3 0 0 0,-15-8 0 0 0,1-1 0 0 0,-2 3 0 0 0,1-3 0 0 0,-1 3 0 0 0,0-2 0 0 0,1 1 0 0 0,-1 0 0 0 0,1 1 0 0 0,-1-1 0 0 0,1 1 0 0 0,-3-1 0 0 0,3 1 0 0 0,-2 1 0 0 0,1-2 0 0 0,-1 2 0 0 0,-2-3 0 0 0,1-2 0 0 0,-1 2 0 0 0,0 0 0 0 0,0-2 1 0 0,0 1-1 0 0,0-1 0 0 0,0 2 0 0 0,0 0 1 0 0,0-2-1 0 0,0 1 0 0 0,-1 1 0 0 0,1-2 1 0 0,0 2-1 0 0,0-2 0 0 0,0 2 0 0 0,-2-1 1 0 0,2-1-1 0 0,0 2 0 0 0,-2-2 0 0 0,2 2 1 0 0,0-2-1 0 0,-1 2 0 0 0,-1-2 0 0 0,-24 18 82 0 0,-15-6 30 0 0,22-6-77 0 0,7-5-27 0 0,-40 6 83 0 0,30-8-106 0 0,12-5-30 0 0,3-1-35 0 0,5-5-878 0 0,4 4 273 0 0,3 1 71 0 0</inkml:trace>
  <inkml:trace contextRef="#ctx0" brushRef="#br0" timeOffset="4">1751 308 11024 0 0,'-4'-4'167'0'0,"-1"3"36"0"0,-5-3 298 0 0,-2 6 223 0 0,-11 5 493 0 0,3 5-20 0 0,8-4-506 0 0,3-1-231 0 0,6-5-281 0 0,-1 1-40 0 0,-13 15 340 0 0,3-1-92 0 0,4 2-85 0 0,3 0-79 0 0,7 0-71 0 0,5 0-66 0 0,6-1-58 0 0,6 1-52 0 0,5-1 38 0 0,0-3-42 0 0,56 31-160 0 0,-44-28 158 0 0,6 6 36 0 0,-32-16 37 0 0,1 1 40 0 0,-7-9 3 0 0,-7 7 184 0 0,-9-2-89 0 0,-10 2 35 0 0,22-7-213 0 0,-38 7 254 0 0,-1 0-109 0 0,0-2-87 0 0,0 2-63 0 0,39-7 167 0 0,2 0-65 0 0,-2 0-62 0 0,2 1-57 0 0,-2-1-53 0 0,2 0-50 0 0,-1 0-46 0 0,-1 0-44 0 0,2 0-41 0 0,-2 0-35 0 0,2 0-243 0 0,0 0-72 0 0,0-1-406 0 0,2-1-87 0 0,-2 0 695 0 0,2 2-51 0 0,-2 0-44 0 0,0-1-40 0 0,1 1-151 0 0,-1 0-38 0 0,2-2-183 0 0,0 2-496 0 0</inkml:trace>
  <inkml:trace contextRef="#ctx0" brushRef="#br0" timeOffset="5">1995 363 10752 0 0,'3'0'-126'0'0,"-1"-2"51"0"0,1 2 47 0 0,1-2 43 0 0,-1 1 49 0 0,2 1 45 0 0,-1-2 40 0 0,1 0 37 0 0,0 1 80 0 0,0 1 40 0 0,2-2 210 0 0,0 2 48 0 0,5 3 609 0 0,-7 2-436 0 0,-3 2-200 0 0,-2 4-106 0 0,-2-1-95 0 0,4-1-55 0 0,-2-1-44 0 0,2 1-35 0 0,-2 30 499 0 0,2-9-285 0 0,-1-15-227 0 0,-1 0-66 0 0,0 6 30 0 0,5 0-63 0 0,2 3-72 0 0,-7-22-210 0 0,0-2 60 0 0,0 1 54 0 0,2-1 46 0 0,-2 2 66 0 0,0 0 84 0 0,3-1 466 0 0,-3 1-490 0 0,0-2-34 0 0,2 0-45 0 0,-2 2-58 0 0,0-2-69 0 0,2 0-81 0 0,-2 2-85 0 0,2-2-99 0 0,-2 1-108 0 0,1-1-120 0 0,-1 0 254 0 0,0 0-34 0 0,2 2-35 0 0,-2-2-36 0 0,0 0-39 0 0,0 0-38 0 0,2 2-41 0 0,-2-2-42 0 0,1 0-1269 0 0,-1 1-74 0 0,2 1 261 0 0</inkml:trace>
  <inkml:trace contextRef="#ctx0" brushRef="#br0" timeOffset="6">2045 160 12752 0 0,'-5'-2'309'0'0,"-6"-1"535"0"0,10 3-598 0 0,1 1-77 0 0,0 3-109 0 0,1-2-80 0 0,3-1-39 0 0,-3 3-84 0 0,3-2 65 0 0,-2-1 54 0 0,1 3 46 0 0,0-1 103 0 0,8 9 317 0 0,-8-10-348 0 0,-1 1-46 0 0,1 1-61 0 0,1-1-76 0 0,-2-1-22 0 0,-1 0-46 0 0,1-1-51 0 0,0 1-56 0 0,-1 0-2 0 0,1 0-46 0 0,0-1-47 0 0,1 1-50 0 0,-1 0-54 0 0,0-1-56 0 0,-1 1-59 0 0,1 0-61 0 0,3 1-1107 0 0,2 4-988 0 0</inkml:trace>
  <inkml:trace contextRef="#ctx0" brushRef="#br0" timeOffset="7">2528 323 13072 0 0,'-2'-1'87'0'0,"-6"-5"414"0"0,-1 1-88 0 0,-1 0 2 0 0,-4 0 132 0 0,-2 5 43 0 0,6 3-101 0 0,2 3 15 0 0,-3 2 113 0 0,-1 2-126 0 0,-3 4 45 0 0,-1 2-56 0 0,1-3-62 0 0,1 3-66 0 0,0 1-71 0 0,2 0-75 0 0,2 2-80 0 0,1 0-84 0 0,6-10 16 0 0,1-1 0 0 0,-1 1 0 0 0,1 0 0 0 0,0-1 0 0 0,1 2 0 0 0,-1-1 0 0 0,2 7-58 0 0,0-15 13 0 0,0 3 0 0 0,2-1 0 0 0,-2 1 0 0 0,0-1-1 0 0,1 0 1 0 0,-1-1 0 0 0,2 2 0 0 0,0-1 0 0 0,-1 0 0 0 0,1-1-13 0 0,10 14 14 0 0,5-1-47 0 0,-11-11-107 0 0,0-1 56 0 0,0 0 49 0 0,0 1 41 0 0,8 3 119 0 0,10 1 215 0 0,-15-4-222 0 0,5-2-58 0 0,-6-1-103 0 0,3-1-101 0 0,-8 2 27 0 0,2-2-34 0 0,0 0-37 0 0,0 0-40 0 0,2-2-171 0 0,0 2-94 0 0,0 0-104 0 0,0-1-111 0 0,0-1-119 0 0,-4 2 366 0 0,1-2-33 0 0,-1 2-34 0 0,1-2-35 0 0,-1 2-36 0 0,1-1-37 0 0,1-1-1432 0 0,3-3-1167 0 0,-6 5 2553 0 0</inkml:trace>
  <inkml:trace contextRef="#ctx0" brushRef="#br0" timeOffset="8">2850 399 11288 0 0,'0'0'370'0'0,"-2"-2"-57"0"0,0 1-52 0 0,-1 1-47 0 0,1-2-39 0 0,-2 0-35 0 0,1 2 64 0 0,-2 4 346 0 0,0 1-57 0 0,-2-2-55 0 0,2 2-49 0 0,0 0-46 0 0,-1 1-42 0 0,1 0-38 0 0,0 0-34 0 0,-5 6 111 0 0,3 0-73 0 0,-2 0-54 0 0,-3 17 222 0 0,7-12-118 0 0,3 4-92 0 0,4-6-75 0 0,3 1-67 0 0,4-6-64 0 0,3-1-58 0 0,2-8-53 0 0,3-2-48 0 0,2-6-44 0 0,3-10-185 0 0,-13 6 229 0 0,-2-1 36 0 0,-1 0 40 0 0,0-2 47 0 0,-1 1 50 0 0,-2-1 56 0 0,2 0 72 0 0,1 0 73 0 0,-1 1 80 0 0,2 1 86 0 0,-7 10-231 0 0,0 2-1 0 0,0 0 2 0 0,0 0 4 0 0,1 2 46 0 0,-1-1-47 0 0,5 6 69 0 0,4 12 179 0 0,-6-7-528 0 0,1-1 87 0 0,-1 6 113 0 0,6 12 191 0 0,-4-17-188 0 0,-1 0-57 0 0,1 0-90 0 0,0-2-83 0 0,0-1-101 0 0,2 0-119 0 0,-4-4 126 0 0,1-2-36 0 0,-1 2-38 0 0,1-1-41 0 0,-1-1-44 0 0,1 1-45 0 0,1-1-47 0 0,-2 1-50 0 0,2-1-52 0 0,0 0-54 0 0,6 3-755 0 0</inkml:trace>
  <inkml:trace contextRef="#ctx0" brushRef="#br0" timeOffset="9">3199 0 11488 0 0,'0'0'264'0'0,"0"0"34"0"0,0 0 20 0 0,0 0-41 0 0,1 3-81 0 0,1 4 87 0 0,0 2 72 0 0,-1-4 58 0 0,3 9 113 0 0,-2-2-47 0 0,-1 2-45 0 0,1-2-43 0 0,0 1-41 0 0,-2 1-38 0 0,2-2-36 0 0,-2 2-34 0 0,1 12 152 0 0,-1 1-105 0 0,0-1-88 0 0,0 2-67 0 0,0 4-33 0 0,2 47 44 0 0,0-51-53 0 0,-1-20-341 0 0,-1 3 106 0 0,2-1 90 0 0,-2-1 77 0 0,2 1 53 0 0,-2-1 40 0 0,3 34 590 0 0,-1-30-556 0 0,0-4-128 0 0,-2 0-51 0 0,1-3-62 0 0,-1 3-69 0 0,2 0-111 0 0,0 1-111 0 0,0-1-122 0 0,-2-6 201 0 0,1 2-35 0 0,-1 0-37 0 0,2-1-38 0 0,-2 1-41 0 0,2 0-41 0 0,-1-1-43 0 0,-1 1-45 0 0,2-2-47 0 0,-2 2-47 0 0,2-1-1452 0 0,0 3-1205 0 0</inkml:trace>
  <inkml:trace contextRef="#ctx0" brushRef="#br0" timeOffset="10">5527 48 10104 0 0,'-2'0'514'0'0,"2"2"-62"0"0,-1 1-54 0 0,-1 2-44 0 0,0 2-2 0 0,0 2-34 0 0,-3 20 629 0 0,4-19-511 0 0,-1 1 171 0 0,2 13 217 0 0,-2 2-88 0 0,0 1-16 0 0,1 1-93 0 0,-1-1-87 0 0,0 1-79 0 0,1-1-72 0 0,1 1-66 0 0,0-1-57 0 0,0 1-51 0 0,0 17 42 0 0,1-1-82 0 0,4-1-11 0 0,1-2 0 0 0,2 8-164 0 0,-8-48-155 0 0,0 1 53 0 0,2 2 47 0 0,-2-3 40 0 0,2 4 69 0 0,1 9 325 0 0,-1-9-295 0 0,-2-1-108 0 0,2-1-85 0 0,-1 1-105 0 0,-1-3 61 0 0,0 1-33 0 0,2 2-144 0 0,-2-3-82 0 0,2 3-88 0 0,-2-3-96 0 0,1 1-104 0 0,1 2-111 0 0,-2-3-118 0 0,2 1-126 0 0,-2 1-143 0 0,2-1-34 0 0,-1 3-2580 0 0</inkml:trace>
  <inkml:trace contextRef="#ctx0" brushRef="#br0" timeOffset="11">4918 439 11016 0 0,'-1'-2'64'0'0,"1"0"1"0"0,-2-1-1 0 0,0 1 1 0 0,2 0-1 0 0,-2 0 1 0 0,1 1-1 0 0,-1-1 1 0 0,0 0 0 0 0,1 1-1 0 0,-1 1 1 0 0,0-2-1 0 0,0 0 1 0 0,1 0-1 0 0,-1 2 1 0 0,0-1-1 0 0,1-1 1 0 0,-1 2 0 0 0,0-2-1 0 0,-1 2 1 0 0,1-1-1 0 0,0 1 1 0 0,-1 0-65 0 0,-21 1 656 0 0,12 4-373 0 0,-2 2-42 0 0,-5 4-20 0 0,2 2-46 0 0,-12 13 46 0 0,18-15-134 0 0,1 1 0 0 0,0-2 1 0 0,1 2-1 0 0,0 2 0 0 0,1-1-87 0 0,-4 11 192 0 0,3 1 63 0 0,7-24-255 0 0,2-1 0 0 0,0 2 1 0 0,0 0-1 0 0,0-2 0 0 0,-1 1 1 0 0,1 1-1 0 0,0 0 0 0 0,0-2 1 0 0,0 2-1 0 0,0-1 0 0 0,0-1 1 0 0,0 2-1 0 0,0 0 0 0 0,1-1 0 0 0,-1-1 1 0 0,0 2-1 0 0,0 0 0 0 0,0-2 1 0 0,2 2-1 0 0,-2-1 0 0 0,2 1 4 0 0,-2-2 0 0 0,2 0 0 0 0,-2 2 0 0 0,1-2 0 0 0,-1 2 0 0 0,2-2 0 0 0,-2 0 0 0 0,2 0 0 0 0,-2 1 0 0 0,1-1 0 0 0,-1 0 0 0 0,2 0 0 0 0,-2 0 0 0 0,2 0 0 0 0,0 2 0 0 0,-2-2-1 0 0,1 0 1 0 0,-1 0 0 0 0,4 0-4 0 0,22-5 134 0 0,-4-6 47 0 0,5-9-52 0 0,11-20-35 0 0,-21 16-33 0 0,-6 0 43 0 0,-6 9 4 0 0,-3-3 40 0 0,-2 18 18 0 0,0 0 33 0 0,0 0 7 0 0,0 0 4 0 0,0 0 4 0 0,0 0 27 0 0,0 2-58 0 0,1 2-50 0 0,-1-1-38 0 0,2 2-21 0 0,3 12 111 0 0,-3-10-354 0 0,0 0 89 0 0,-1 0 75 0 0,1 0 64 0 0,0 0 47 0 0,0 0 36 0 0,4 17 426 0 0,-2-14-349 0 0,1 0-62 0 0,-1-1-100 0 0,-3-2-85 0 0,3-2-56 0 0,-3 2-62 0 0,3-2-71 0 0,-1 0-102 0 0,1 2-98 0 0,-3-2-108 0 0,3 0-116 0 0,1 2-125 0 0,-3-5 332 0 0,-1 1-34 0 0,1-1-36 0 0,0 2-37 0 0,0-3-39 0 0,-1 1-38 0 0,3 2-1532 0 0,1 1-1216 0 0</inkml:trace>
  <inkml:trace contextRef="#ctx0" brushRef="#br0" timeOffset="12">5154 113 10536 0 0,'0'2'670'0'0,"0"0"-60"0"0,2 1-55 0 0,-2 1-55 0 0,0-1-49 0 0,0 1-49 0 0,1 1-45 0 0,-1-2-42 0 0,0 4 11 0 0,0-2-51 0 0,0 2-48 0 0,2 0-41 0 0,-2 2-12 0 0,0 1-45 0 0,0 4-3 0 0,0 0-53 0 0,0 15 28 0 0,2-12 27 0 0,-2-3 78 0 0,0-7-54 0 0,0-2 38 0 0,3 29 59 0 0,-1 1-47 0 0,1 1-42 0 0,3 34 56 0 0,2-4-101 0 0,-3-25-9 0 0,4-2-1 0 0,8 25-105 0 0,-15-59-55 0 0,3 7 87 0 0,-3-7-67 0 0,-1-1-60 0 0,1 1-108 0 0,0-3 54 0 0,-2-1-36 0 0,2 1-42 0 0,-1 0-43 0 0,1 0-49 0 0,-2-1-52 0 0,2-1-19 0 0,-2 2-59 0 0,0-2-52 0 0,1 0-46 0 0,-1 2-161 0 0,0-2-45 0 0,2 0-194 0 0,0 1-523 0 0</inkml:trace>
  <inkml:trace contextRef="#ctx0" brushRef="#br0" timeOffset="13">3517 7 9152 0 0,'0'0'208'0'0,"0"0"33"0"0,0 0 14 0 0,0 3 127 0 0,0 2 55 0 0,0 14 1017 0 0,-2-8-904 0 0,0-1-42 0 0,1 0-40 0 0,1 2-37 0 0,-2 0 12 0 0,0 0-43 0 0,0 0-42 0 0,1 1-39 0 0,-1-1-36 0 0,0 0-34 0 0,-1 13 157 0 0,1-7-187 0 0,0-1-44 0 0,-1 17 67 0 0,1 1-100 0 0,2 44 112 0 0,2-55-121 0 0,0-2 57 0 0,-2-20-284 0 0,1 3-77 0 0,-1-2 77 0 0,0 1 68 0 0,2 1 55 0 0,-2 2 147 0 0,4 12 427 0 0,-3-14-488 0 0,1 2-86 0 0,0-5-65 0 0,-2 1-49 0 0,1 0-53 0 0,1 1-62 0 0,-2-1-88 0 0,2 1-86 0 0,0-2-93 0 0,-1 1-101 0 0,1 0-109 0 0,0 1-117 0 0,-1-1-124 0 0,1-3 409 0 0,-2 2-34 0 0,4 1-1610 0 0,-3 3-1225 0 0,-1-6 3376 0 0</inkml:trace>
  <inkml:trace contextRef="#ctx0" brushRef="#br0" timeOffset="14">3756 409 10800 0 0,'0'0'241'0'0,"0"0"38"0"0,0 0 13 0 0,-2 0-117 0 0,2 2-66 0 0,-2 0-30 0 0,-6 6-41 0 0,4-4 41 0 0,1-1 77 0 0,1-1 71 0 0,0 0 103 0 0,1-1 120 0 0,1-1-174 0 0,0 2 38 0 0,-4 2 384 0 0,3 1-63 0 0,-1-2-60 0 0,0 2-57 0 0,0-1-54 0 0,2 1-51 0 0,-1-2-50 0 0,1 1-45 0 0,1-1-43 0 0,-1 1-40 0 0,2-1-38 0 0,-2 1-34 0 0,5 1 71 0 0,-1 0-104 0 0,1-2-84 0 0,0 1-45 0 0,-3-4-19 0 0,1 1 0 0 0,-1-1 0 0 0,1 2 0 0 0,-1-2 0 0 0,2 0 0 0 0,-3 2 0 0 0,3-2 1 0 0,-3 0-1 0 0,3 0 0 0 0,1 0 18 0 0,5-2 22 0 0,1-1 104 0 0,13-9 17 0 0,14-18-57 0 0,-35 27-75 0 0,0-2-1 0 0,1 1 1 0 0,-1-1 0 0 0,1 2-1 0 0,-1-2 1 0 0,-1-1 0 0 0,3-2-11 0 0,0-25 122 0 0,-3 61-63 0 0,5 15 162 0 0,0 15 137 0 0,-2-10-99 0 0,3 0-107 0 0,6 61 24 0 0,-16-64-75 0 0,1-28-138 0 0,-4-4 100 0 0,-1-4 38 0 0,1 0 38 0 0,-8 3 222 0 0,7-9-243 0 0,3-1 1 0 0,-1 1 0 0 0,-1-1 0 0 0,2 0-1 0 0,-2-1 1 0 0,1 1 0 0 0,-4 0-119 0 0,-6 1 242 0 0,-2-1-48 0 0,-2 0-48 0 0,7-2-123 0 0,3-2-40 0 0,-3 2-45 0 0,1-2-48 0 0,1 2-53 0 0,-1-1-57 0 0,1-1-63 0 0,1 0-67 0 0,-2-1-71 0 0,1 1-76 0 0,2 0-80 0 0,-2-1-84 0 0,3 1-90 0 0,-1-1-94 0 0,5 3 361 0 0,0-2-59 0 0,1 2-50 0 0,-1 0-45 0 0,-2-2-179 0 0,3 1-44 0 0,-1 1-214 0 0,-3-2-587 0 0</inkml:trace>
  <inkml:trace contextRef="#ctx0" brushRef="#br0" timeOffset="15">6769 1563 15520 0 0,'0'0'397'0'0,"-2"0"-58"0"0,2-2-57 0 0,-2 2-51 0 0,2 0-46 0 0,-1 0-43 0 0,-1 0-39 0 0,0 0-34 0 0,-1 0-16 0 0,-1 0-72 0 0,-4 2-234 0 0,6-2 209 0 0,2 0 62 0 0,-4 0-136 0 0,1 0-33 0 0,-2 0-68 0 0,0 0-36 0 0</inkml:trace>
  <inkml:trace contextRef="#ctx0" brushRef="#br0" timeOffset="16">2923 1384 12896 0 0,'0'0'297'0'0,"0"0"39"0"0,0 0 16 0 0,0 0-148 0 0,0 0-97 0 0,-1 9 795 0 0,1-2-548 0 0,-2 0-26 0 0,2-2-99 0 0,0-2-175 0 0,-7 51 958 0 0,7-35-705 0 0,-2-1-40 0 0,2 5-11 0 0,2 1-112 0 0,2-14-122 0 0,-3 1-40 0 0,3-1-41 0 0,-1 0-46 0 0,-3-10-141 0 0,0 0-342 0 0,0 0 77 0 0,0 0 68 0 0,0 0 54 0 0,2 0-259 0 0,0 0-288 0 0,-2 0 500 0 0,0 0-76 0 0,1 0-100 0 0,1 0-1496 0 0,2-2-1196 0 0</inkml:trace>
  <inkml:trace contextRef="#ctx0" brushRef="#br0" timeOffset="17">2896 1304 10824 0 0,'-5'-14'696'0'0,"5"10"-297"0"0,2 4-179 0 0,1 2-29 0 0,-1-2-141 0 0,-1 2-36 0 0,3-1-42 0 0,-2 1-44 0 0,1 2-51 0 0,-1-3-54 0 0,1 3-180 0 0,1-2 129 0 0,-3-1-35 0 0,-1-1-8 0 0,2 0-41 0 0,-2 2-418 0 0,2 0-289 0 0,1-1-667 0 0</inkml:trace>
  <inkml:trace contextRef="#ctx0" brushRef="#br0" timeOffset="18">3140 1422 8864 0 0,'2'0'234'0'0,"-2"0"-63"0"0,2 2-52 0 0,-2 0-46 0 0,3 1-25 0 0,7 6-103 0 0,-6-6 88 0 0,-2-1 65 0 0,-1 0 1 0 0,1-1 37 0 0,-2-1 42 0 0,2 0 46 0 0,-1 4 413 0 0,3 1-45 0 0,-2-2-44 0 0,1 2-39 0 0,-1 1-37 0 0,-1 0-34 0 0,1 5 346 0 0,0 4 25 0 0,0-1-109 0 0,-2 0-130 0 0,-4 10 707 0 0,4-22-1106 0 0,0-2-62 0 0,0 0-21 0 0,0 0-7 0 0,0 0-3 0 0,0 0-6 0 0,10-7 116 0 0,-1-7-87 0 0,5-26-17 0 0,-9 28-36 0 0,7-17 57 0 0,5-4-97 0 0,7 8-95 0 0,-22 25 76 0 0,0-2 0 0 0,-1 2 0 0 0,1-2-1 0 0,0 2 1 0 0,0-1 0 0 0,-1 1 0 0 0,1 0 0 0 0,0-2 0 0 0,-1 2 0 0 0,1 0 0 0 0,0 0 0 0 0,0 0-1 0 0,-1 0 1 0 0,1 0 0 0 0,0 0 0 0 0,1 0 11 0 0,14 7-32 0 0,-8 6 44 0 0,0 25 84 0 0,-6-9-27 0 0,6-15-62 0 0,-9-14-5 0 0,0 0 0 0 0,0 0 0 0 0,1 0 0 0 0,-1 2 0 0 0,0-2 0 0 0,0 0 0 0 0,2 0 0 0 0,-2 0 0 0 0,0 0 0 0 0,2 0 0 0 0,-2 2 0 0 0,0-2 0 0 0,2 0 0 0 0,-2 0 0 0 0,0 0 0 0 0,0 0 0 0 0,1 0 0 0 0,-1 0 0 0 0,0 0 0 0 0,2 0 0 0 0,-2 0 0 0 0,0 0 0 0 0,2-2-2 0 0,11-5 13 0 0,15-20-23 0 0,-23 20 14 0 0,4-2-112 0 0,1-1 104 0 0,-1-1 76 0 0,-1 3 58 0 0,4-4 83 0 0,5-5 181 0 0,16-4 270 0 0,-21 16-490 0 0,0 3-45 0 0,5 4 81 0 0,-3 6-63 0 0,-2 4-50 0 0,-3 6-39 0 0,-2 6-27 0 0,3 31-14 0 0,-8-36 13 0 0,-1-16-175 0 0,-1-1 46 0 0,0 0 39 0 0,0-1 32 0 0,2 4 55 0 0,0 6 170 0 0,-2-6-207 0 0,2-3-68 0 0,-2 1-81 0 0,0 1-97 0 0,1-1-117 0 0,-1-1 26 0 0,0-1-75 0 0,2 1-82 0 0,-2 2-88 0 0,0-3-94 0 0,0 1-101 0 0,2 0-108 0 0,-2 1-113 0 0,0-1-203 0 0,2 1-32 0 0,-1 4-2603 0 0</inkml:trace>
  <inkml:trace contextRef="#ctx0" brushRef="#br0" timeOffset="19">3804 1436 13560 0 0,'0'0'306'0'0,"0"0"46"0"0,2 0-65 0 0,-2 0-74 0 0,1 0-62 0 0,1 2-52 0 0,0-1-18 0 0,5 3-82 0 0,-2 6 567 0 0,-2 0-47 0 0,-1 2-45 0 0,0 2-43 0 0,-2 0-39 0 0,0 0-38 0 0,-2 13 256 0 0,0-11-280 0 0,2-2-43 0 0,0-2-47 0 0,0 0-36 0 0,0 10 106 0 0,0 0-111 0 0,0 1-89 0 0,0 4-68 0 0,2 51-129 0 0,0-46 105 0 0,-2-28-139 0 0,0 1 45 0 0,0 10-40 0 0,0-8 5 0 0,0-2 11 0 0,0-1-42 0 0,0 1-128 0 0,0 0-114 0 0,0-1-38 0 0,1 1-108 0 0,-1-2-119 0 0,0 1 275 0 0,2-3-35 0 0,0 10-1246 0 0</inkml:trace>
  <inkml:trace contextRef="#ctx0" brushRef="#br0" timeOffset="20">3826 1398 12600 0 0,'-1'-8'139'0'0,"2"-1"41"0"0,6-1 281 0 0,2 4-19 0 0,11 5 291 0 0,6 6 162 0 0,-9-2-347 0 0,-5 1-155 0 0,-3-1-81 0 0,1 2-23 0 0,2 1-48 0 0,0-1-45 0 0,0 2-39 0 0,14 6 60 0 0,-2 3-97 0 0,-15-11-94 0 0,-2 2-1 0 0,1-2 1 0 0,-1 2 0 0 0,0 0 0 0 0,0 0 0 0 0,5 8-26 0 0,2 13 141 0 0,-12-9-13 0 0,-2-16-104 0 0,-2-1 0 0 0,2-1-1 0 0,-2 3 1 0 0,0-2 0 0 0,2-1-1 0 0,-1 1 1 0 0,-1 1 0 0 0,0-1-1 0 0,1 0 1 0 0,-1 0 0 0 0,0-1-1 0 0,0 1 1 0 0,-1 0 0 0 0,1-1-1 0 0,1 1 1 0 0,-1-2-1 0 0,-3 2-23 0 0,-13 8 89 0 0,0-3-76 0 0,-1-2-104 0 0,12-1-2 0 0,-2-3-36 0 0,4 1-27 0 0,2 0 11 0 0,-8 0-81 0 0,6-1 66 0 0,0-1-88 0 0,3 0 73 0 0,0 0-43 0 0,-1 2-79 0 0,1-2-67 0 0,-1 0-72 0 0,1 0-82 0 0,0 0-89 0 0,-1 0-95 0 0,1 2-104 0 0,1-2-112 0 0,-6 0-1195 0 0,0 0-1192 0 0</inkml:trace>
  <inkml:trace contextRef="#ctx0" brushRef="#br0" timeOffset="21">4325 1383 12152 0 0,'0'0'273'0'0,"0"0"40"0"0,0 0 22 0 0,0 0-140 0 0,0 0-94 0 0,0 0-73 0 0,-2 1 47 0 0,-3 5 186 0 0,-2 0 60 0 0,-3 6 490 0 0,1 0-181 0 0,2 2-75 0 0,2 2-72 0 0,0-1-65 0 0,2 1-62 0 0,1-1-55 0 0,2 1-51 0 0,2-1-46 0 0,3 7 38 0 0,5-1-84 0 0,11-2-51 0 0,-18-17-101 0 0,1-1 0 0 0,1 3 1 0 0,-2-2-1 0 0,1-1 0 0 0,1-1 0 0 0,-2 2 1 0 0,2 0-1 0 0,-1-2 0 0 0,1 1 0 0 0,0-1-6 0 0,-1 0 22 0 0,-1 0-1 0 0,2 0 0 0 0,-1 0 0 0 0,-1 0 0 0 0,2 0 0 0 0,-1-1 0 0 0,-1 1 1 0 0,1-2-1 0 0,1 2 0 0 0,-2-2 0 0 0,1 1 0 0 0,-1-1 0 0 0,1 0 1 0 0,-1 0-1 0 0,0 1 0 0 0,1-3 0 0 0,-1 3 0 0 0,1-3-21 0 0,1 1 26 0 0,-2-2 0 0 0,3-1 0 0 0,-3 3 0 0 0,0-2 0 0 0,1 0 0 0 0,-1-2-1 0 0,1 2 1 0 0,-1-1 0 0 0,-1 1 0 0 0,1-2 0 0 0,-1 0-26 0 0,1 1 23 0 0,-1-1 0 0 0,0 2 0 0 0,0-2-1 0 0,-1 0 1 0 0,-1 0 0 0 0,2 0 0 0 0,-2 0 0 0 0,0 0 0 0 0,0 2-1 0 0,0-2 1 0 0,-2 0 0 0 0,1 1 0 0 0,1-1 0 0 0,-2 0 0 0 0,0 2-1 0 0,-1-2 1 0 0,1 0 0 0 0,-1 2 0 0 0,-1-2 0 0 0,2 2 0 0 0,-1-1-1 0 0,-2 0-22 0 0,1 0-5 0 0,-1 3-1 0 0,2 0 1 0 0,-2-1-1 0 0,1 1 1 0 0,-1 1-1 0 0,-4-3 6 0 0,-4-2-55 0 0,-3 3-50 0 0,-3 1-121 0 0,11 5 63 0 0,-1-1-37 0 0,0 3-43 0 0,3 1-47 0 0,-1 0-50 0 0,0 4-54 0 0,7-9 271 0 0,-2 2 37 0 0,0 1-144 0 0,2-1 98 0 0,0-1-89 0 0,-1 1-9 0 0,1 0-74 0 0,0-2-86 0 0,0 2-98 0 0,0-2 94 0 0,0 1-55 0 0,0-1-48 0 0,0 2-43 0 0,1-2-156 0 0,-1 2-42 0 0,0-2-188 0 0,0 1-508 0 0</inkml:trace>
  <inkml:trace contextRef="#ctx0" brushRef="#br0" timeOffset="22">4755 1309 10208 0 0,'0'0'206'0'0,"0"0"-44"0"0,0-2-40 0 0,-2 2-32 0 0,0-2 14 0 0,-4-3 7 0 0,4 3-44 0 0,0 2 45 0 0,-30 7 877 0 0,25-5-724 0 0,0 1 1 0 0,0 1 0 0 0,0-1-1 0 0,2 1 1 0 0,-2-1 0 0 0,-3 4-266 0 0,-13 14 763 0 0,8 1-75 0 0,10-5-291 0 0,3 0-61 0 0,2-15-324 0 0,0 2 0 0 0,2-1 0 0 0,-2-1 0 0 0,1 1 0 0 0,-1-1 0 0 0,2 1 0 0 0,0-1 0 0 0,0 2 0 0 0,-1-3 0 0 0,-1 1 0 0 0,2 1 0 0 0,1-1 0 0 0,-1 0 0 0 0,0 0 0 0 0,0 1 0 0 0,-1-1 0 0 0,3-1 1 0 0,-3 1-1 0 0,1-2 0 0 0,2 2 0 0 0,-3 0 0 0 0,3-1 0 0 0,-3-1 0 0 0,3 2 0 0 0,1 0-12 0 0,35 11 224 0 0,-21-9-61 0 0,-4-1 48 0 0,-13-3-188 0 0,18 4 132 0 0,16 3-31 0 0,7-2 30 0 0,-32-2-3 0 0,-13-1 97 0 0,-80 10 0 0 0,45-3-176 0 0,-2 1-70 0 0,20-3-46 0 0,0-2-36 0 0,19-5-79 0 0,0 2 51 0 0,-2-2 46 0 0,2 0 37 0 0,0 0 57 0 0,-1 0 193 0 0,1 0-193 0 0,0 0-52 0 0,-2 0-99 0 0,2 1 11 0 0,0-1-37 0 0,0 0-57 0 0,0 0-54 0 0,0 0-58 0 0,0 0-63 0 0,0 0-68 0 0,0 0-74 0 0,0 0-79 0 0,0 0-83 0 0,0 0 296 0 0,0 0-43 0 0,0 0-40 0 0,0 0-34 0 0,0 0-139 0 0,0 0-35 0 0,0 0-1468 0 0</inkml:trace>
  <inkml:trace contextRef="#ctx0" brushRef="#br0" timeOffset="23">5106 1250 9168 0 0,'-2'-7'653'0'0,"-5"4"-121"0"0,-1 3-103 0 0,-3 3-86 0 0,1 2-119 0 0,1 1-35 0 0,-15 7 255 0 0,19-11-298 0 0,-7 7 239 0 0,2-1 37 0 0,5-3-177 0 0,-1-1 1 0 0,3 1-1 0 0,-2 0 0 0 0,1 0 1 0 0,1 1-1 0 0,-2 2-245 0 0,-4 9 592 0 0,7-5-273 0 0,1-1-35 0 0,1-1-42 0 0,3 0-50 0 0,1 1-57 0 0,2-1-67 0 0,5-1-72 0 0,1-1-81 0 0,2-1 324 0 0,3 2-43 0 0,17 4 90 0 0,9 3-81 0 0,21-4-26 0 0,-69-12 32 0 0,-2 0-38 0 0,-9 3 73 0 0,-8 3-82 0 0,-12 4-63 0 0,14-3-36 0 0,18-7-233 0 0,-1 1 49 0 0,2-1 45 0 0,-1 2 39 0 0,1-2 37 0 0,-2 2 40 0 0,0 0 48 0 0,-4-1 94 0 0,0 1 53 0 0,2 0-120 0 0,2-1-70 0 0,0-1-64 0 0,0 2-60 0 0,0 0-67 0 0,1-2-77 0 0,-1 2-87 0 0,2-1-22 0 0,-1-1-74 0 0,1 2-79 0 0,-2 0-86 0 0,1-2-90 0 0,1 2-97 0 0,-1-1-102 0 0,1 1-109 0 0,0-2-1168 0 0,-1 2-1211 0 0</inkml:trace>
  <inkml:trace contextRef="#ctx0" brushRef="#br0" timeOffset="24">5321 1341 9872 0 0,'10'-3'413'0'0,"0"5"36"0"0,-8-2-358 0 0,0 1 0 0 0,0 1 1 0 0,-1-2-1 0 0,1 2 1 0 0,-2 0-1 0 0,2-2 0 0 0,-1 1 1 0 0,1 1-1 0 0,0 0 0 0 0,-2-1 1 0 0,2 1-1 0 0,-2 0 0 0 0,1 0 1 0 0,1-1-1 0 0,-2 1 1 0 0,2 0-92 0 0,6 20 885 0 0,-4-5-325 0 0,-1-3-124 0 0,1 0-39 0 0,-3 0-1 0 0,3-4-76 0 0,1 14 255 0 0,-2-5-220 0 0,3-4-59 0 0,-6-15-712 0 0,1 0 40 0 0,-1 0-279 0 0,2 0-1180 0 0,0 0 1384 0 0,-2 0-61 0 0,0 0 318 0 0,0 0-1803 0 0,1 0-1143 0 0</inkml:trace>
  <inkml:trace contextRef="#ctx0" brushRef="#br0" timeOffset="25">5273 1164 15288 0 0,'0'0'348'0'0,"0"0"143"0"0,-2 2-55 0 0,2-2-76 0 0,0 2-100 0 0,-2-2-152 0 0,2 1-61 0 0,0-1-67 0 0,0 2-75 0 0,4 3 58 0 0,2 4 49 0 0,-2-7-33 0 0,-2-1-32 0 0,1 3-62 0 0,0-3-75 0 0,1 1-92 0 0,-1 0-111 0 0,1 0-37 0 0,-1-1-102 0 0,-3-1 157 0 0,2 2-55 0 0,-2-2-50 0 0,2 0-42 0 0,-2 0-153 0 0,1 2-43 0 0,1-2-185 0 0,0 0-496 0 0</inkml:trace>
  <inkml:trace contextRef="#ctx0" brushRef="#br0" timeOffset="26">5568 1193 13200 0 0,'0'0'388'0'0,"0"0"-144"0"0,0 0-111 0 0,0 2-27 0 0,2 2-55 0 0,7 20-53 0 0,-6-11 12 0 0,1 3 92 0 0,-3-1 79 0 0,3 1 66 0 0,-3-1 46 0 0,3 1 38 0 0,1 32 861 0 0,-3-26-706 0 0,-1-1-57 0 0,1 1-102 0 0,-2-8-197 0 0,2-2-57 0 0,-2 2-64 0 0,0-2-73 0 0,0 0 80 0 0,0-7 79 0 0,3-5 225 0 0,-1-8-81 0 0,0-1-122 0 0,-1 2-66 0 0,1-2-57 0 0,3-18 237 0 0,-3 20-162 0 0,2 2 0 0 0,-3-2 0 0 0,3 2 0 0 0,-3 0-1 0 0,3 0 1 0 0,-1-2 0 0 0,1 2 0 0 0,-1-1 0 0 0,4-1-69 0 0,10-6 182 0 0,2 6-52 0 0,4 9-74 0 0,4 8-94 0 0,-17-3 38 0 0,2 0-1 0 0,0 0 0 0 0,-1 1 0 0 0,-1 1 1 0 0,0-1-1 0 0,-1 3 1 0 0,-4-6 6 0 0,-1 0-1 0 0,1 0 1 0 0,-2 0 0 0 0,1 0 0 0 0,-1 1 0 0 0,0 2-7 0 0,-1-4 13 0 0,0-1 0 0 0,-2 0 0 0 0,2 1 0 0 0,-1-1 0 0 0,-1 1-1 0 0,0 1 1 0 0,2-2 0 0 0,-2 1 0 0 0,0-1 0 0 0,0 1-1 0 0,-2 1-11 0 0,-1 7 219 0 0,-7-3-40 0 0,-6-4-36 0 0,1-4-33 0 0,-21-2 20 0 0,10-4-99 0 0,19 3-140 0 0,-2 0 95 0 0,2 0 62 0 0,-10-5 142 0 0,7 2-143 0 0,5 2-86 0 0,0-1-72 0 0,1-1-90 0 0,-1 2-108 0 0,3-1 109 0 0,1 3-34 0 0,-1-3-35 0 0,0 1-38 0 0,0 1-40 0 0,2-1-43 0 0,-1-1-44 0 0,-1 1-47 0 0,2 1 34 0 0,0 2-63 0 0,0-2-55 0 0,0 1-49 0 0,0 1-177 0 0,0-2-48 0 0,-2 0-214 0 0,2 0-579 0 0,0 2 1632 0 0</inkml:trace>
  <inkml:trace contextRef="#ctx0" brushRef="#br0" timeOffset="27">6015 1123 12408 0 0,'2'-5'230'0'0,"-2"1"-53"0"0,0 1-14 0 0,2-6 29 0 0,-2 2-3 0 0,0 4-25 0 0,0 0 14 0 0,2-1 49 0 0,-2 1 9 0 0,1 1 49 0 0,-1-1 57 0 0,2 1 64 0 0,-2 2 389 0 0,0 5-266 0 0,2 0-83 0 0,-2-1-75 0 0,0 1-69 0 0,2 3 39 0 0,-2-1-114 0 0,1 2-89 0 0,1-2-66 0 0,0 13-14 0 0,-1-11-8 0 0,-1-2 26 0 0,2-2 49 0 0,0 24 83 0 0,3 14 221 0 0,-2-17-173 0 0,-1-7-121 0 0,0-5-56 0 0,-2 1-42 0 0,2-8-228 0 0,-2 0 62 0 0,0 0 54 0 0,0 0 50 0 0,1 5 72 0 0,1 1 87 0 0,1 27 525 0 0,-1-30-546 0 0,0-1-34 0 0,0 0-45 0 0,-1-1-57 0 0,1 1-71 0 0,0-1-80 0 0,1-1-59 0 0,-1 2-82 0 0,0-2-90 0 0,-1 0-98 0 0,3 1-106 0 0,-2-1-115 0 0,1 0-122 0 0,-1-5 375 0 0,-1 1-35 0 0,-1-1 79 0 0,0-2-49 0 0,0 1-44 0 0,2-1-38 0 0,-2 0-155 0 0,0 2-38 0 0,0 0-1634 0 0</inkml:trace>
  <inkml:trace contextRef="#ctx0" brushRef="#br0" timeOffset="28">6248 1364 8840 0 0,'0'0'197'0'0,"0"0"24"0"0,0 0 19 0 0,0 1-29 0 0,0 1-142 0 0,0 0-14 0 0,0 1 504 0 0,0-1-54 0 0,0 1-49 0 0,1-1-47 0 0,-1 0-41 0 0,0 0-39 0 0,2 3 228 0 0,2-3-147 0 0,-3-1-66 0 0,13 3 605 0 0,-7-4-488 0 0,1-2-134 0 0,3 0-61 0 0,-1-1-54 0 0,0-1-48 0 0,1-1-42 0 0,-1 0-36 0 0,9-7 3 0 0,-16 10-87 0 0,-1 1 1 0 0,0-1-1 0 0,0 0 0 0 0,-1 0 0 0 0,1 1 0 0 0,0-1 1 0 0,-1 0-1 0 0,1 1 0 0 0,0-1 0 0 0,0-2 1 0 0,-1 3-1 0 0,-1-1 0 0 0,2-2 0 0 0,0 3 1 0 0,-2-3-1 0 0,1 3 0 0 0,-1-3 0 0 0,0 2 0 0 0,2 1 1 0 0,-2-4-3 0 0,-2-9 44 0 0,-4 2 36 0 0,-1 5-46 0 0,-4 3 39 0 0,-13 6 155 0 0,-20 17 351 0 0,30-7-369 0 0,0 2-44 0 0,9-7-105 0 0,-2 0 0 0 0,2 1 0 0 0,1 1 0 0 0,-1-2 1 0 0,2 1-1 0 0,-1 1-61 0 0,-8 29 240 0 0,9-12-22 0 0,5-8 18 0 0,3 0 65 0 0,0-8 8 0 0,2-1-59 0 0,1-3-54 0 0,1 1-47 0 0,1-2-40 0 0,2-1-36 0 0,12 1-5 0 0,47-5-59 0 0,-59-2 33 0 0,0 2 37 0 0,-12 0-79 0 0,4 0-154 0 0,1-1 49 0 0,-2 1 43 0 0,1 0 36 0 0,4-2 64 0 0,13-3 201 0 0,-14 3-241 0 0,-2 0-76 0 0,0 1-88 0 0,2 1-107 0 0,-5-2 90 0 0,1 2-33 0 0,0-2-147 0 0,1 0-76 0 0,-1 2-84 0 0,3-1-90 0 0,-3 1-96 0 0,0-2-104 0 0,1 2-110 0 0,-1-2-116 0 0,6 1-1333 0 0,3-3-1341 0 0</inkml:trace>
  <inkml:trace contextRef="#ctx0" brushRef="#br0" timeOffset="29">1288 1433 10240 0 0,'-5'-4'51'0'0,"0"-1"70"0"0,0 1 60 0 0,-1 3 53 0 0,0-3 102 0 0,-1 3 48 0 0,-11-1 903 0 0,6 4-540 0 0,6 1-314 0 0,0 0-133 0 0,0 1-71 0 0,0-1-104 0 0,1 3-69 0 0,0-3-77 0 0,0 2-85 0 0,-40 45 399 0 0,19-9-135 0 0,23-34-136 0 0,-1 0 0 0 0,3 2 0 0 0,-3-3-1 0 0,3 1 1 0 0,-1 2 0 0 0,0 1-22 0 0,0-5 2 0 0,2 1 1 0 0,0-3 0 0 0,0 2-1 0 0,0-1 1 0 0,0 1-1 0 0,0 0 1 0 0,2-2 0 0 0,-2 3-1 0 0,2-3 1 0 0,0 2 0 0 0,-1 0-3 0 0,-1-3-1 0 0,2 0 0 0 0,-2-2 1 0 0,0 1-1 0 0,2 1 1 0 0,-2-2-1 0 0,0 2 0 0 0,1-2 1 0 0,-1 2-1 0 0,2-1 1 0 0,-2-1-1 0 0,2 2 0 0 0,-2-2 1 0 0,2 2-1 0 0,-2-2 1 0 0,1 0-1 0 0,1 1 0 0 0,-2-1 1 0 0,2 2-1 0 0,0-2 1 0 0,-2 0-1 0 0,1 0 0 0 0,1 2 1 0 0,-2-2-1 0 0,2 0 0 0 0,-1 0 1 0 0,1 0-1 0 0,0 0 1 0 0,0 0-3 0 0,1 0 0 0 0,0 0 0 0 0,-1-2 0 0 0,2 2 0 0 0,-1-2 0 0 0,-1 2 0 0 0,1-1 0 0 0,-1-1 0 0 0,1 2 1 0 0,-1-2-1 0 0,2 1 0 0 0,-3-1 3 0 0,8-3-8 0 0,-2-2 1 0 0,0 2-1 0 0,-1-2 1 0 0,1 0-1 0 0,-1 0 1 0 0,0 0 0 0 0,3-5 7 0 0,-4 2 21 0 0,0 0 41 0 0,2-11 156 0 0,-2 2 51 0 0,2-24 426 0 0,-3 19-414 0 0,-3 12-189 0 0,3 0-43 0 0,-2 5 244 0 0,-1 4-43 0 0,1 1-39 0 0,0 0-37 0 0,3 7 79 0 0,-2 2-105 0 0,1 2-87 0 0,-3 1-36 0 0,6 12-29 0 0,-7-20 9 0 0,2 7-79 0 0,0 1 39 0 0,3 9 52 0 0,5 27 160 0 0,-6-32-186 0 0,1 2-88 0 0,-2-8-22 0 0,1 1-53 0 0,1-2-63 0 0,0 1-69 0 0,0-1-77 0 0,2 0-85 0 0,0 0-92 0 0,0 0-101 0 0,-2-4-193 0 0</inkml:trace>
  <inkml:trace contextRef="#ctx0" brushRef="#br0" timeOffset="30">1481 1427 10304 0 0,'1'-1'645'0'0,"1"1"-98"0"0,-2 1-90 0 0,2 3-79 0 0,0-1-71 0 0,-1 2-60 0 0,1 1-51 0 0,-2 0-42 0 0,3 5 39 0 0,1 13 159 0 0,-2-19-205 0 0,-2 0 48 0 0,0-5-136 0 0,3 19 324 0 0,-1 9 89 0 0,1-3-7 0 0,-1-7-56 0 0,0-5 29 0 0,1-1 115 0 0,-1-12-299 0 0,3-3-79 0 0,0-2-63 0 0,2-4 95 0 0,-2 1-239 0 0,0-3 55 0 0,0 1 47 0 0,1 1 42 0 0,-1-3 65 0 0,-2 0 37 0 0,11-26 526 0 0,-7 21-402 0 0,0-2-59 0 0,-2 7-144 0 0,-2 2-53 0 0,2 0-61 0 0,-1 1-51 0 0,1-1-55 0 0,0 1-64 0 0,2-1-133 0 0,0-1-119 0 0,-4 6 152 0 0,1 0-34 0 0,1 0-36 0 0,-2 0-37 0 0,3 0-39 0 0,-3 0-40 0 0,2 1-42 0 0,0-1-43 0 0,1 1-44 0 0,-1-1-47 0 0,0 2-47 0 0,2-1-50 0 0,-4 1-1520 0 0,4 0-1262 0 0</inkml:trace>
  <inkml:trace contextRef="#ctx0" brushRef="#br0" timeOffset="31">1797 1424 7712 0 0,'0'0'174'0'0,"0"2"-52"0"0,4 5 277 0 0,-3-4-318 0 0,-1-1-49 0 0,5 5-1 0 0,1-1 60 0 0,0 0 51 0 0,1-3 47 0 0,2 0 88 0 0,0-1 46 0 0,3-2 108 0 0,6-2 265 0 0,0-3 1 0 0,-6 0-264 0 0,-4 0-108 0 0,1 0-45 0 0,-4 0-89 0 0,2 0-45 0 0,-4 1-52 0 0,1-1-59 0 0,3-5-67 0 0,0-1 99 0 0,-1-1 101 0 0,3-7 161 0 0,-6 11-175 0 0,-1-3-35 0 0,0-2-52 0 0,-4 2-124 0 0,0 6-19 0 0,1 0-38 0 0,-6 0 446 0 0,-9 10 314 0 0,-3 5 4 0 0,13-6-310 0 0,-15 16 104 0 0,0 6-82 0 0,1 5-68 0 0,6 2-51 0 0,11-28-211 0 0,1-2-1 0 0,0 3 1 0 0,0-1 0 0 0,1 0-1 0 0,1 0 1 0 0,-2 0 0 0 0,2 0-1 0 0,-2 1 1 0 0,2-3 0 0 0,0 2-1 0 0,0 0 1 0 0,2 0 0 0 0,-2 1-1 0 0,0-1 1 0 0,2 0 0 0 0,-1 0-1 0 0,1 0 1 0 0,0 0 0 0 0,0 1-1 0 0,-1-3 1 0 0,1 2 0 0 0,1 0-1 0 0,-1-1 1 0 0,2 1 0 0 0,-1-2-32 0 0,2 3-186 0 0,0-3 66 0 0,-1 0 58 0 0,3 1 49 0 0,-1-1 63 0 0,3 1 60 0 0,22 1 405 0 0,-17-5-354 0 0,-2 2-118 0 0,-5-2-66 0 0,-2-2-35 0 0,0 2-41 0 0,2 0-44 0 0,-2 0-50 0 0,2 0-54 0 0,-2-2-58 0 0,0 2-63 0 0,0 0-67 0 0,1-2-73 0 0,-1 2-76 0 0,0 0-81 0 0,0-1-86 0 0,-1 1-91 0 0,8-2-1301 0 0,5 0-1231 0 0,-17 2 3353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03.994"/>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1524 819 2760 0 0,'0'0'235'0'0,"0"0"-55"0"0,0 0-20 0 0,0 0-7 0 0,0 0 35 0 0,0 0 152 0 0,0 0 68 0 0,0 0 9 0 0,0 0-11 0 0,0 0-75 0 0,0 0-37 0 0,0 0-6 0 0,0 0 1 0 0,0 0 6 0 0,-9-15 2513 0 0,9 14-2599 0 0,0 1-28 0 0,0-11 327 0 0,0 10-431 0 0,0-1-1 0 0,1 1 0 0 0,-1-1 0 0 0,0 1 0 0 0,0-1 0 0 0,1 1 1 0 0,-1 0-1 0 0,1-1 0 0 0,0 1 0 0 0,-1 0 0 0 0,1-1 0 0 0,0 1 1 0 0,0 0-1 0 0,0 0 0 0 0,0-1 0 0 0,0 1 0 0 0,1-1-76 0 0,2-1 29 0 0,0 0 1 0 0,1 0-1 0 0,-1 1 0 0 0,5-3-29 0 0,11-7 306 0 0,-19 11-258 0 0,1 0 0 0 0,-1 0 1 0 0,0 0-1 0 0,0 0 0 0 0,1 1 1 0 0,-1-1-1 0 0,1 0 0 0 0,-1 1 0 0 0,1-1 1 0 0,-1 1-1 0 0,2-1-48 0 0,25 0 290 0 0,-28 1-290 0 0,2-1 8 0 0,7 4 19 0 0,-3 0 2 0 0,-2-2-3 0 0,-2 0-16 0 0,0 0 0 0 0,-1 0-1 0 0,1-1 1 0 0,0 1 0 0 0,0 1 0 0 0,-1-1 0 0 0,1 0 0 0 0,-1 0 0 0 0,1 1 0 0 0,-1-1 0 0 0,1 0 0 0 0,-1 1 0 0 0,1 0-10 0 0,0-1 0 0 0,6 6 0 0 0,2 16-14 0 0,-6-13 102 0 0,-3-9-47 0 0,-1 1-1 0 0,0-1 0 0 0,0 0 1 0 0,0 0-1 0 0,0 0 1 0 0,0 0-1 0 0,0 1 0 0 0,0-1 1 0 0,0 0-1 0 0,-1 0 1 0 0,1 0-1 0 0,-1 1-40 0 0,0 7-7 0 0,-5 11 71 0 0,-3-7-60 0 0,9-12-20 0 0,-1 1 0 0 0,0-1 1 0 0,0 0-1 0 0,1 0 1 0 0,-1 0-1 0 0,0 0 0 0 0,0 0 1 0 0,-1 0-1 0 0,1 0 1 0 0,0 0-1 0 0,0 0 0 0 0,0 0 1 0 0,-1 0 15 0 0,-6 4-67 0 0,7-4 72 0 0,0-1-1 0 0,0 1 0 0 0,0 0 0 0 0,0-1 1 0 0,0 1-1 0 0,0-1 0 0 0,0 1 1 0 0,0-1-1 0 0,0 0 0 0 0,0 1 0 0 0,0-1 1 0 0,0 0-1 0 0,-1 0 0 0 0,1 0 0 0 0,0 0 1 0 0,0 0-1 0 0,0 0 0 0 0,0 0 1 0 0,-1 0-5 0 0,-1 0 20 0 0,-1 0 1 0 0,1-1 0 0 0,0 1-1 0 0,0-1 1 0 0,-1 0 0 0 0,1 0 0 0 0,0 0-1 0 0,0 0 1 0 0,0-1 0 0 0,0 1 0 0 0,0-1-1 0 0,0 0 1 0 0,0 0 0 0 0,1 1-1 0 0,-1-2 1 0 0,1 1 0 0 0,-1 0 0 0 0,1 0-1 0 0,0-1 1 0 0,0 1 0 0 0,0-1-1 0 0,0 1 1 0 0,1-1 0 0 0,-2-2-21 0 0,2 3-6 0 0,0 0 1 0 0,0 0-1 0 0,1-1 1 0 0,-1 1-1 0 0,0 0 0 0 0,1-1 1 0 0,-1 1-1 0 0,1 0 1 0 0,0-1-1 0 0,0 1 0 0 0,0 0 1 0 0,0-1 5 0 0,1-7-6 0 0,-1 8 11 0 0,1 0 0 0 0,0 0 0 0 0,0 0 0 0 0,1 1 1 0 0,-1-1-1 0 0,0 0 0 0 0,1 0 0 0 0,-1 1 1 0 0,1-1-1 0 0,0 0 0 0 0,0 1 0 0 0,-1 0 1 0 0,1-1-1 0 0,0 1 0 0 0,0 0-5 0 0,-1 0-5 0 0,0 1 5 0 0,0-1 0 0 0,1 0 0 0 0,-1 1 1 0 0,0-1-1 0 0,0 1 0 0 0,0 0 0 0 0,1-1 0 0 0,-1 1 0 0 0,0 0 1 0 0,0 0-1 0 0,1-1 0 0 0,-1 1 0 0 0,0 0 0 0 0,1 0 1 0 0,-1 0-1 0 0,0 0 0 0 0,0 1 0 0 0,1-1 0 0 0,-1 0 0 0 0,0 0 1 0 0,1 1-1 0 0,-1-1 0 0 0,1 1 0 0 0,-1 0 6 0 0,0-1-6 0 0,0 1 1 0 0,0-1-1 0 0,0 1 0 0 0,0-1 0 0 0,-1 1 0 0 0,1-1 0 0 0,0 1 1 0 0,-1 0-1 0 0,1-1 0 0 0,0 1 0 0 0,-1 0 0 0 0,1 0 0 0 0,-1-1 1 0 0,1 1-1 0 0,-1 0 0 0 0,0 0 0 0 0,1 0 0 0 0,-1-1 0 0 0,0 1 0 0 0,1 0 1 0 0,-1 0-1 0 0,0 0 0 0 0,0 0 0 0 0,0 0 0 0 0,0 0 0 0 0,0-1 1 0 0,0 2-1 0 0,0 5-44 0 0,-2 2 1 0 0,-2 3-54 0 0,1-4 19 0 0,3-7 85 0 0,0 1-1 0 0,0-1 1 0 0,-1 0 0 0 0,1 1 0 0 0,0-1-1 0 0,-1 0 1 0 0,1 1 0 0 0,-1-1 0 0 0,0 0-1 0 0,1 0 1 0 0,-1 1 0 0 0,0-1 0 0 0,0 0-1 0 0,0 0 1 0 0,0 0 0 0 0,0 0 0 0 0,0 0-1 0 0,0 0 1 0 0,0 0 0 0 0,-1-1 0 0 0,0 2-7 0 0,-1-1 8 0 0,0-1 0 0 0,0 1 1 0 0,0-1-1 0 0,0 1 1 0 0,0-1-1 0 0,0 0 0 0 0,-1 0 1 0 0,1 0-1 0 0,0 0 0 0 0,0-1 1 0 0,0 1-1 0 0,0-1 1 0 0,0 0-1 0 0,-2 0-8 0 0,4 1 9 0 0,0-1 1 0 0,0 1-1 0 0,0 0 1 0 0,0-1-1 0 0,0 1 0 0 0,0-1 1 0 0,0 1-1 0 0,0-1 1 0 0,0 0-1 0 0,0 1 0 0 0,1-1 1 0 0,-1 0-1 0 0,0 1 1 0 0,0-1-1 0 0,0 0 0 0 0,1 0 1 0 0,-1 0-1 0 0,1 0 1 0 0,-1 0-1 0 0,1 0 0 0 0,-1 0 1 0 0,1 0-1 0 0,-1 0 1 0 0,1 0-1 0 0,0 0 1 0 0,0 0-1 0 0,0 0 0 0 0,-1 0 1 0 0,1 0-1 0 0,0 0 1 0 0,0 0-1 0 0,1 0 0 0 0,-1 0 1 0 0,0 0-1 0 0,0 0 1 0 0,1 0-10 0 0,-1-1 10 0 0,1 1 0 0 0,0 0 1 0 0,0-1-1 0 0,0 1 0 0 0,0 0 1 0 0,0 0-1 0 0,0-1 0 0 0,0 1 1 0 0,0 0-1 0 0,0 0 1 0 0,1 0-1 0 0,-1 1 0 0 0,0-1 1 0 0,1 0-1 0 0,-1 0 0 0 0,1 1 1 0 0,1-2-11 0 0,12-6 53 0 0,-12 5-62 0 0,1 1-1 0 0,-1-1 1 0 0,1 1 0 0 0,0 0 0 0 0,0 1-1 0 0,0-1 1 0 0,0 1 0 0 0,0-1 0 0 0,0 1-1 0 0,0 0 1 0 0,1 0 0 0 0,-1 1 0 0 0,0-1-1 0 0,1 1 1 0 0,-1 0 0 0 0,0 0 0 0 0,3 0 9 0 0,-6 0-4 0 0,1 0 0 0 0,0 1 1 0 0,0-1-1 0 0,0 0 0 0 0,0 0 1 0 0,0 1-1 0 0,0-1 0 0 0,0 1 1 0 0,0 0-1 0 0,-1-1 0 0 0,1 1 1 0 0,0 0-1 0 0,0 0 0 0 0,-1 0 1 0 0,1 0-1 0 0,-1 0 0 0 0,1 0 1 0 0,-1 0-1 0 0,0 1 1 0 0,1-1-1 0 0,-1 0 0 0 0,0 1 1 0 0,1 1 3 0 0,-5 11-60 0 0,3-11 64 0 0,0-1 0 0 0,-1 1 1 0 0,1-1-1 0 0,-1 0 1 0 0,0 1-1 0 0,0-1 1 0 0,0 0-1 0 0,0 0 1 0 0,0 1-1 0 0,-1-1 1 0 0,1 0-1 0 0,-1 0 1 0 0,0 0-1 0 0,-1 1-4 0 0,0 0 14 0 0,0 0 0 0 0,1-1 0 0 0,-1 0 0 0 0,-1 1-1 0 0,1-1 1 0 0,0 0 0 0 0,0-1 0 0 0,-1 1 0 0 0,0 0 0 0 0,1-1-14 0 0,1-1 5 0 0,1 1 0 0 0,-1-1 0 0 0,1 0 0 0 0,-1 1 0 0 0,0-1 0 0 0,1 0 0 0 0,-1 0 0 0 0,1 0 0 0 0,-1-1 0 0 0,0 1 0 0 0,1 0-1 0 0,-1 0 1 0 0,1-1 0 0 0,-1 1 0 0 0,1-1 0 0 0,-1 1 0 0 0,1-1 0 0 0,-1 0 0 0 0,1 1 0 0 0,0-1 0 0 0,-1 0 0 0 0,1 0 0 0 0,0 0 0 0 0,0 0 0 0 0,0 0 0 0 0,0 0 0 0 0,0 0 0 0 0,0 0 0 0 0,-1-1-5 0 0,1 0 21 0 0,0 1 0 0 0,-1-1 1 0 0,1 0-1 0 0,0 1 0 0 0,0-1 0 0 0,0 0 1 0 0,1 0-1 0 0,-1 0 0 0 0,0 0 0 0 0,1 0 1 0 0,-1 1-1 0 0,1-1 0 0 0,0 0 1 0 0,0 0-1 0 0,0 0 0 0 0,0 0 0 0 0,0 0 1 0 0,0-1-22 0 0,1 0 46 0 0,0 1-42 0 0,0 0 0 0 0,0 0 0 0 0,0-1 0 0 0,0 1-1 0 0,0 0 1 0 0,0 1 0 0 0,1-1 0 0 0,-1 0 0 0 0,1 0-1 0 0,-1 0 1 0 0,1 1 0 0 0,0-1 0 0 0,0 1 0 0 0,1-1-4 0 0,0-1-23 0 0,-2 2 21 0 0,-1 1 0 0 0,1 0 0 0 0,-1 0 0 0 0,0 0 0 0 0,1-1 0 0 0,-1 1 0 0 0,1 0 0 0 0,-1 0 0 0 0,0 0 1 0 0,1 0-1 0 0,-1 0 0 0 0,1-1 0 0 0,-1 1 0 0 0,1 0 0 0 0,-1 0 0 0 0,1 0 0 0 0,-1 0 0 0 0,1 0 0 0 0,-1 0 0 0 0,0 0 0 0 0,1 1 0 0 0,-1-1 0 0 0,1 0 0 0 0,-1 0 0 0 0,1 0 1 0 0,-1 0-1 0 0,1 0 0 0 0,-1 1 0 0 0,0-1 2 0 0,1 0-9 0 0,4 2-51 0 0,-4-1 0 0 0,0 0 59 0 0,0 0 1 0 0,0 0-1 0 0,0 0 1 0 0,0 0 0 0 0,-1 0-1 0 0,1 0 1 0 0,0 1-1 0 0,-1-1 1 0 0,1 0 0 0 0,-1 0-1 0 0,0 1 1 0 0,1-1-1 0 0,-1 0 1 0 0,0 1 0 0 0,0-1-1 0 0,0 0 1 0 0,0 1-1 0 0,0-1 1 0 0,0 0 0 0 0,0 0-1 0 0,0 1 1 0 0,-1-1-1 0 0,1 0 1 0 0,-1 1 0 0 0,1-1-1 0 0,-1 0 1 0 0,1 0-1 0 0,-1 0 1 0 0,0 1 0 0 0,0 0 0 0 0,0-1 6 0 0,0 0 0 0 0,-1 1 0 0 0,1-1 0 0 0,0 0 0 0 0,-1 0 0 0 0,1 0 0 0 0,-1 0 0 0 0,1 0 0 0 0,-1 0 0 0 0,1 0 0 0 0,-1 0 0 0 0,0-1 0 0 0,0 1 0 0 0,1-1 0 0 0,-1 1 0 0 0,0-1 0 0 0,0 1 0 0 0,0-1 0 0 0,0 0 0 0 0,1 0 0 0 0,-1 0 0 0 0,0 0 0 0 0,0 0 0 0 0,0 0 0 0 0,0 0 0 0 0,0-1 0 0 0,1 1 0 0 0,-1 0 0 0 0,0-1 0 0 0,0 0 0 0 0,1 1 0 0 0,-1-1 0 0 0,0 0 0 0 0,1 0 0 0 0,-1 0 0 0 0,1 0 0 0 0,-1 0 0 0 0,1 0 0 0 0,-1 0-6 0 0,1 0-15 0 0,1 0 0 0 0,0 1 1 0 0,0-1-1 0 0,0 0 0 0 0,0 1 0 0 0,0-1 0 0 0,0 0 0 0 0,0 1 0 0 0,0-1 0 0 0,0 0 1 0 0,0 1-1 0 0,0-1 0 0 0,0 0 0 0 0,0 1 0 0 0,1-1 0 0 0,-1 0 0 0 0,0 1 0 0 0,1-1 0 0 0,-1 1 1 0 0,0-1-1 0 0,1 1 0 0 0,-1-1 0 0 0,1 0 0 0 0,-1 1 0 0 0,1-1 0 0 0,-1 1 0 0 0,1 0 1 0 0,-1-1-1 0 0,1 0 15 0 0,1 0-135 0 0,0-3-341 0 0</inkml:trace>
  <inkml:trace contextRef="#ctx1" brushRef="#br1" timeOffset="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2">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1" timeOffset="3">7026 831 2960 0 0,'0'0'133'0'0,"0"0"65"0"0,0 0 184 0 0,0 0 82 0 0,0 0 15 0 0,0 0 29 0 0,0 0 118 0 0,0 0 57 0 0,0 0 12 0 0,-13-4 2375 0 0,5-2-2221 0 0,7 6-806 0 0,1 0 0 0 0,-1-1 0 0 0,0 1 0 0 0,1 0 0 0 0,-1-1-1 0 0,1 1 1 0 0,0-1 0 0 0,-1 1 0 0 0,1 0 0 0 0,-1-1 0 0 0,1 1 0 0 0,0-1 0 0 0,-1 1 0 0 0,1-1 0 0 0,0 0 0 0 0,-1 1 0 0 0,1-1 0 0 0,0 1 0 0 0,0-1 0 0 0,0 1 0 0 0,0-1 0 0 0,0 0-43 0 0,-1 1 11 0 0,1-3 52 0 0,-1 1 0 0 0,0 0-1 0 0,1-1 1 0 0,0 1 0 0 0,-1 0 0 0 0,1-1 0 0 0,0-1-63 0 0,1 3 5 0 0,-1 0 0 0 0,0 1 0 0 0,1-1 0 0 0,-1 0 0 0 0,0 0 0 0 0,1 0 0 0 0,-1 1 0 0 0,1-1 0 0 0,-1 0 1 0 0,1 0-1 0 0,-1 1 0 0 0,1-1 0 0 0,0 0 0 0 0,0 1 0 0 0,-1-1 0 0 0,1 1 0 0 0,0-1 0 0 0,0 0 0 0 0,-1 1 0 0 0,1 0 0 0 0,0-1 1 0 0,0 1-1 0 0,1-1-5 0 0,24-11 117 0 0,-21 9-34 0 0,1 0-1 0 0,0 0 1 0 0,0 0-1 0 0,1 1 0 0 0,-1 0 1 0 0,0 0-1 0 0,1 1 1 0 0,1-1-83 0 0,4-1 220 0 0,-11 2-183 0 0,0 1 1 0 0,0-1 0 0 0,1 1-1 0 0,-1-1 1 0 0,1 1 0 0 0,-1 0-1 0 0,1-1 1 0 0,-1 1 0 0 0,0 0 0 0 0,1 0-1 0 0,-1 0 1 0 0,1 0 0 0 0,-1 0-1 0 0,1 0 1 0 0,-1 1 0 0 0,1-1-38 0 0,11 3 61 0 0,-12-2-58 0 0,0-1 0 0 0,0 0 1 0 0,0 1-1 0 0,0 0 0 0 0,1-1 0 0 0,-1 1 0 0 0,0-1 0 0 0,0 1 1 0 0,0 0-1 0 0,0 0 0 0 0,0 0 0 0 0,-1 0 0 0 0,1-1 0 0 0,0 1 0 0 0,0 0 1 0 0,0 0-4 0 0,-1 0 0 0 0,2 2 0 0 0,0-1 0 0 0,0 1 0 0 0,0 0 0 0 0,0 0 0 0 0,-1 0 0 0 0,1 0 0 0 0,-1 0 0 0 0,0 0 0 0 0,0 0 0 0 0,-1 0 0 0 0,1 0 0 0 0,-1 1 0 0 0,1-1 0 0 0,-1 0 0 0 0,0 0 0 0 0,0 0 0 0 0,-1 1 0 0 0,1-1 0 0 0,-1 0 0 0 0,0 0 0 0 0,0 0 0 0 0,0 0 0 0 0,0 0 0 0 0,0 0 0 0 0,-1 0 0 0 0,0 0 0 0 0,0 0 0 0 0,0 0 0 0 0,-1 1 22 0 0,0 0 1 0 0,0-1 0 0 0,-1 1-1 0 0,0-1 1 0 0,0 0 0 0 0,0 0 0 0 0,0 0-1 0 0,-1 0 1 0 0,1 0 0 0 0,-1-1 0 0 0,-2 1-23 0 0,3-2 18 0 0,1 0 0 0 0,-1 0 0 0 0,1 0 0 0 0,-1 0 1 0 0,1-1-1 0 0,-1 0 0 0 0,0 1 0 0 0,1-1 1 0 0,-1 0-1 0 0,0-1 0 0 0,1 1 0 0 0,-1-1 1 0 0,1 1-1 0 0,-1-1 0 0 0,1 0 0 0 0,-1 0 1 0 0,0-1-19 0 0,2 1 67 0 0,0 0 0 0 0,0 0 1 0 0,0 0-1 0 0,0 0 1 0 0,1-1-1 0 0,-1 1 1 0 0,0-1-1 0 0,1 1 1 0 0,-1-1-1 0 0,1 0 1 0 0,0 1-1 0 0,0-1 1 0 0,-1 0-1 0 0,1 0 1 0 0,0 0-1 0 0,0-2-67 0 0,-2-3 75 0 0,1 0 0 0 0,0 0 0 0 0,0 0 1 0 0,0-1-76 0 0,2 5 22 0 0,0 1 1 0 0,0-1-1 0 0,0 1 1 0 0,0-1-1 0 0,0 1 1 0 0,1-1 0 0 0,-1 1-1 0 0,1 0 1 0 0,0-1-1 0 0,0 1 1 0 0,0 0-1 0 0,0-1 1 0 0,0 1 0 0 0,0 0-1 0 0,1 0 1 0 0,-1 0-1 0 0,1 0 1 0 0,-1 0 0 0 0,3-1-23 0 0,-1 0 1 0 0,0 0 1 0 0,0 1 0 0 0,0 0 0 0 0,0-1 0 0 0,0 1 0 0 0,1 1 0 0 0,-1-1 0 0 0,1 0 0 0 0,0 1 0 0 0,-1-1 0 0 0,1 1-1 0 0,3 0 0 0 0,10-4-2 0 0,-14 4 1 0 0,-1 0 0 0 0,1 0 0 0 0,-1 0 0 0 0,1 0 0 0 0,0 1 0 0 0,-1-1 0 0 0,1 1 0 0 0,0 0 0 0 0,0-1 0 0 0,-1 1 0 0 0,1 0 0 0 0,0 1 0 0 0,0-1 0 0 0,0 0 0 0 0,-1 1 0 0 0,1-1 0 0 0,0 1 0 0 0,-1 0 0 0 0,1 0 0 0 0,-1 0 0 0 0,1 0 0 0 0,-2-1 0 0 0,0 1 0 0 0,0-1 0 0 0,1 1 0 0 0,-1-1 0 0 0,0 1 0 0 0,0-1 0 0 0,0 1 0 0 0,0-1 0 0 0,-1 1 0 0 0,1 0 0 0 0,0-1 0 0 0,0 1 0 0 0,0 0 0 0 0,0 0 0 0 0,-1 0 0 0 0,1 0 0 0 0,0 0 0 0 0,2 3 0 0 0,-2-2-2 0 0,0-1-1 0 0,0 1 0 0 0,0-1 0 0 0,0 1 0 0 0,0-1 1 0 0,0 1-1 0 0,0 0 0 0 0,0-1 0 0 0,-1 1 0 0 0,1 0 1 0 0,-1 0-1 0 0,0-1 0 0 0,1 1 0 0 0,-1 0 0 0 0,0 0 1 0 0,0-1-1 0 0,0 1 0 0 0,-1 0 0 0 0,1 0 0 0 0,0 0 1 0 0,-1-1-1 0 0,1 2 3 0 0,-3 4-4 0 0,0 0 1 0 0,0 1-1 0 0,-1-1 1 0 0,-2 4 3 0 0,2-4 3 0 0,1-2-3 0 0,0-1-1 0 0,-1 0 1 0 0,1 0-1 0 0,-1 0 1 0 0,0 0-1 0 0,0 0 0 0 0,0-1 1 0 0,-2 1 0 0 0,-38 24 58 0 0,39-26-45 0 0,-1 1 0 0 0,-1-1 0 0 0,1 1 0 0 0,0-2 1 0 0,0 1-1 0 0,-1-1 0 0 0,0 0 0 0 0,1 0 0 0 0,-1 0 0 0 0,1-1 1 0 0,-1 0-1 0 0,0 0 0 0 0,0 0-13 0 0,1-1 9 0 0,1 0-1 0 0,-1 1 1 0 0,1-1 0 0 0,0-1 0 0 0,-1 1 0 0 0,1-1 0 0 0,0 0-1 0 0,0 0 1 0 0,0 0 0 0 0,0-1 0 0 0,1 1 0 0 0,-1-1-1 0 0,1 0 1 0 0,-1 0 0 0 0,1-1 0 0 0,0 0-9 0 0,2 1 10 0 0,0 0 1 0 0,0 1 0 0 0,1-1-1 0 0,-1 0 1 0 0,1 0-1 0 0,0 0 1 0 0,0 0-1 0 0,0 0 1 0 0,1 0-1 0 0,-1 0 1 0 0,1 0 0 0 0,0-1-1 0 0,0 1 1 0 0,0 0-1 0 0,0 0 1 0 0,1 0-1 0 0,-1 0 1 0 0,1 0 0 0 0,0 0-1 0 0,0 0 1 0 0,0 0-1 0 0,0 0 1 0 0,1 0-1 0 0,-1 0 1 0 0,1 0-1 0 0,0 0-10 0 0,4-3 7 0 0,-1 0-1 0 0,1 0 1 0 0,0 1-1 0 0,1 0 0 0 0,0 0 1 0 0,0 0-1 0 0,0 0 1 0 0,0 1-1 0 0,1 0 0 0 0,3-1-6 0 0,53-23 0 0 0,-56 26 0 0 0,0 0 0 0 0,0 0 0 0 0,1 1 0 0 0,1 0 0 0 0,-9 1 0 0 0,-1-1 0 0 0,1 1 0 0 0,0 0 0 0 0,-1 0 0 0 0,1 0 0 0 0,0 0 0 0 0,0 0 0 0 0,-1 0 0 0 0,1 0 0 0 0,0 0 0 0 0,0 0 0 0 0,-1 0 0 0 0,1 0 0 0 0,0 0 0 0 0,-1 0 0 0 0,1 0 0 0 0,0 1 0 0 0,-1-1 0 0 0,1 0 0 0 0,0 0 0 0 0,-1 1 0 0 0,1-1 0 0 0,0 1 0 0 0,-1-1 0 0 0,1 1 0 0 0,1 0 0 0 0,-1 0-11 0 0,1 0 0 0 0,0 0 0 0 0,0 0 0 0 0,-1 0 0 0 0,1 0-1 0 0,-1 0 1 0 0,0 0 0 0 0,1 1 0 0 0,-1-1 0 0 0,0 0 0 0 0,0 1-1 0 0,1-1 1 0 0,-1 1 0 0 0,-1 0 0 0 0,1-1 0 0 0,0 1 0 0 0,0 0-1 0 0,-1-1 1 0 0,1 1 0 0 0,-1 0 0 0 0,1-1 0 0 0,-1 1 0 0 0,0 0-1 0 0,0 0 1 0 0,0 0 0 0 0,0-1 0 0 0,0 1 11 0 0,-1 8 9 0 0,0-1 0 0 0,0 0 0 0 0,-1 0 0 0 0,-3 7-9 0 0,2-6-8 0 0,2-7 21 0 0,0 1 1 0 0,0-1-1 0 0,-1 0 0 0 0,1 1 1 0 0,-1-1-1 0 0,0 0 0 0 0,0 0 0 0 0,0 0 1 0 0,0-1-1 0 0,-1 1 0 0 0,1 0 0 0 0,-1-1 1 0 0,0 1-1 0 0,0-1 0 0 0,0 0 1 0 0,0 0-1 0 0,0 0 0 0 0,-1 0 0 0 0,1 0 1 0 0,-1-1-1 0 0,1 0 0 0 0,-1 1 1 0 0,0-1-1 0 0,-1 0-13 0 0,3-1 49 0 0,1 0 0 0 0,-1 0-1 0 0,0 0 1 0 0,0-1 0 0 0,1 1 0 0 0,-1 0 0 0 0,0-1 0 0 0,1 1 0 0 0,-1-1-1 0 0,0 0 1 0 0,1 1 0 0 0,-1-1 0 0 0,1 0 0 0 0,-1 0 0 0 0,1 0 0 0 0,0 0-1 0 0,-1 0 1 0 0,1 0 0 0 0,0 0 0 0 0,0 0 0 0 0,0-1 0 0 0,0 1 0 0 0,0 0-1 0 0,0-1 1 0 0,0 1 0 0 0,0-1 0 0 0,0 1 0 0 0,1-1 0 0 0,-1 0-49 0 0,-2-4-159 0 0,1 1 0 0 0,0-1 1 0 0,1 0-1 0 0,0 1 1 0 0,0-1-1 0 0,0 0 0 0 0,0-3 159 0 0,1 7 4 0 0,0 0 0 0 0,1 0-1 0 0,-1 1 1 0 0,0-1-1 0 0,1 0 1 0 0,0 0-1 0 0,-1 0 1 0 0,1 0-1 0 0,0 1 1 0 0,0-1 0 0 0,0 0-1 0 0,0 1 1 0 0,0-1-1 0 0,1 1 1 0 0,-1-1-1 0 0,0 1 1 0 0,1-1-1 0 0,0 1-3 0 0,2-6 25 0 0,-3 6-20 0 0,-1 1-1 0 0,0-1 1 0 0,0 1 0 0 0,0 0-1 0 0,1-1 1 0 0,-1 1 0 0 0,0-1 0 0 0,1 1-1 0 0,-1 0 1 0 0,0-1 0 0 0,1 1-1 0 0,-1 0 1 0 0,1-1 0 0 0,-1 1-1 0 0,0 0 1 0 0,1 0 0 0 0,-1-1 0 0 0,1 1-1 0 0,-1 0 1 0 0,1 0 0 0 0,-1 0-1 0 0,1-1-4 0 0,5-1 28 0 0,1 0 0 0 0,-1 0 0 0 0,1 0 0 0 0,0 1 0 0 0,2-1-28 0 0,-6 2-1 0 0,-1 0 0 0 0,1 0 0 0 0,0 0 1 0 0,-1 0-1 0 0,1 0 0 0 0,0 0 0 0 0,-1 1 1 0 0,1-1-1 0 0,-1 1 0 0 0,1 0 0 0 0,-1 0 1 0 0,1 0-1 0 0,-1 0 0 0 0,1 0 0 0 0,1 1 1 0 0,-2-1 0 0 0,-1 0 0 0 0,1 0 0 0 0,-1 0 0 0 0,1 0 0 0 0,-1 1 0 0 0,1-1 0 0 0,-1 0 0 0 0,0 1 0 0 0,1-1 0 0 0,-1 1 0 0 0,1 0 0 0 0,0 2 0 0 0,-1-2 0 0 0,0 0 0 0 0,0 0 0 0 0,0 0 0 0 0,0 0 0 0 0,0 1 0 0 0,0-1 0 0 0,-1 0 0 0 0,1 1 0 0 0,-1-1 0 0 0,0 1 0 0 0,0-1 0 0 0,0 0 0 0 0,0 1 0 0 0,0-1 0 0 0,0 1 0 0 0,-1-1 0 0 0,0 0 0 0 0,1 1 0 0 0,-1-1 0 0 0,0 0 0 0 0,0 0 0 0 0,0 0 0 0 0,0 1 0 0 0,-1-1 0 0 0,0 1 0 0 0,-1 2 0 0 0,-1-1 0 0 0,0 1 0 0 0,1-1 0 0 0,-2 0 0 0 0,1 0 0 0 0,0 0 0 0 0,-1-1 0 0 0,0 1 0 0 0,0-1 0 0 0,-5 2 0 0 0,6-2 0 0 0,0-1 0 0 0,-1 0 0 0 0,0 0 0 0 0,1 0 0 0 0,-1-1 0 0 0,0 1 0 0 0,0-1 0 0 0,0 0 0 0 0,0-1 0 0 0,0 1 0 0 0,0-1 0 0 0,0 0 0 0 0,0 0 0 0 0,0 0 0 0 0,0-1 0 0 0,0 1 0 0 0,-2-1 0 0 0,0-1-4 0 0,0 1-1 0 0,0-1 0 0 0,0 0 0 0 0,1 0 0 0 0,-1-1 0 0 0,1 0 0 0 0,-1 0 0 0 0,1 0 0 0 0,0-1 0 0 0,0 0 0 0 0,1 0 0 0 0,-1 0 0 0 0,0-1 5 0 0,3 1 3 0 0,0 0 0 0 0,0 1 0 0 0,0-1 0 0 0,0 0-1 0 0,1 0 1 0 0,-2-4-3 0 0,3 7 2 0 0,1 0 0 0 0,-1-1 0 0 0,1 1 0 0 0,-1 0 0 0 0,1-1 0 0 0,0 1-1 0 0,0-1 1 0 0,0 1 0 0 0,0 0 0 0 0,0-1 0 0 0,0 1 0 0 0,0-1 0 0 0,1 1 0 0 0,-1 0 0 0 0,1-1-1 0 0,-1 1 1 0 0,1 0 0 0 0,-1 0 0 0 0,1-1 0 0 0,0 1 0 0 0,-1 0 0 0 0,1 0 0 0 0,0 0 0 0 0,0-1-1 0 0,1 1-1 0 0,0-1 0 0 0,1 0 0 0 0,0 0 0 0 0,0 0 0 0 0,-1 0 0 0 0,1 1 0 0 0,0-1 0 0 0,1 1 0 0 0,-1 0 0 0 0,0 0 0 0 0,0 0 0 0 0,1 0 0 0 0,17-6 0 0 0,-18 6-1 0 0,-1 0-1 0 0,1 1 0 0 0,0-1 1 0 0,0 1-1 0 0,0 0 0 0 0,0 0 1 0 0,0 0-1 0 0,0 0 0 0 0,-1 0 1 0 0,1 0-1 0 0,0 0 0 0 0,0 1 2 0 0,35 7-33 0 0,-33-5 40 0 0,-1 0-1 0 0,1 0 1 0 0,-1 0 0 0 0,0 0-1 0 0,0 1 1 0 0,0-1 0 0 0,-1 1-1 0 0,1 0-6 0 0,-2-1-1 0 0,0 0 0 0 0,0 0-1 0 0,-1 0 1 0 0,1 0 0 0 0,-1 0-1 0 0,0 0 1 0 0,0 0 0 0 0,0 0-1 0 0,0 1 1 0 0,0-1 0 0 0,-1 0-1 0 0,0 1 1 0 0,0-1 0 0 0,0 0-1 0 0,0 0 1 0 0,0 1 0 0 0,-1-1-1 0 0,0 0 1 0 0,1 1 0 0 0,-1-1-1 0 0,-1 0 1 0 0,1 0 0 0 0,0 0-1 0 0,-1 0 1 0 0,0 0 0 0 0,0 0-1 0 0,0 0 1 0 0,0-1 0 0 0,0 1-1 0 0,-2 1 2 0 0,3-3 2 0 0,0 0-1 0 0,0 0 1 0 0,0 0-1 0 0,-1 0 1 0 0,1-1-1 0 0,0 1 0 0 0,0-1 1 0 0,0 1-1 0 0,0 0 1 0 0,-1-1-1 0 0,1 0 1 0 0,0 1-1 0 0,-1-1 0 0 0,1 0 1 0 0,0 1-1 0 0,-1-1 1 0 0,1 0-1 0 0,0 0 1 0 0,-1 0-1 0 0,1 0 0 0 0,-1 0 1 0 0,1 0-1 0 0,0-1 1 0 0,-1 1-1 0 0,1 0 0 0 0,0-1 1 0 0,-1 1-1 0 0,1-1 1 0 0,-1 0-2 0 0,-1 0-6 0 0,0-1 0 0 0,0 0 1 0 0,0 0-1 0 0,0 0 0 0 0,1 0 0 0 0,-1 0 1 0 0,1-1-1 0 0,0 1 0 0 0,-1-1 0 0 0,0-1 6 0 0,-1-2 17 0 0,0 0-1 0 0,1 0 1 0 0,-1 0-1 0 0,2-1 1 0 0,-1 1-1 0 0,1 0 0 0 0,0-1 1 0 0,-1-5-17 0 0,3 9 4 0 0,-1-1-1 0 0,1 1 1 0 0,0-1 0 0 0,0 0 0 0 0,0 0 0 0 0,1 1-1 0 0,-1-1 1 0 0,1 1 0 0 0,0-1 0 0 0,0 0 0 0 0,1 1-1 0 0,-1-1 1 0 0,1 1 0 0 0,-1 0 0 0 0,1 0-1 0 0,2-3-3 0 0,-2 4-6 0 0,-1 1-1 0 0,1-1 0 0 0,-1 1 1 0 0,1 0-1 0 0,0-1 0 0 0,-1 1 1 0 0,1 0-1 0 0,0 0 0 0 0,0 0 1 0 0,0 0-1 0 0,0 0 0 0 0,2 0 7 0 0,22-12 167 0 0,-25 12-226 0 0,-1 1-9 0 0,3 1 15 0 0,0 0 53 0 0,0 0-1 0 0,0 0 1 0 0,0 0-1 0 0,0 1 0 0 0,0-1 1 0 0,0 1-1 0 0,0-1 1 0 0,-1 1-1 0 0,1 0 1 0 0,-1 0-1 0 0,1 0 1 0 0,-1 0-1 0 0,0 1 1 0 0,0-1-1 0 0,0 1 1 0 0,0-1-1 0 0,0 1 1 0 0,-1-1-1 0 0,1 1 0 0 0,-1 0 1 0 0,0 0-1 0 0,0 1 1 0 0,1 2 1 0 0,-2 1-1 0 0,1-1 0 0 0,-1 1 0 0 0,0-1 1 0 0,-1 1-1 0 0,0-1 0 0 0,0 1 0 0 0,-1 0 0 0 0,0 6-1 0 0,2-11 1 0 0,-1 1 0 0 0,0-1 0 0 0,0 0 0 0 0,0 1 0 0 0,0-1 0 0 0,0 0 0 0 0,0 0 0 0 0,-1 0 0 0 0,1 0 0 0 0,-1 0 0 0 0,0 0 0 0 0,0 0 0 0 0,0 0 0 0 0,0 0 0 0 0,0-1 0 0 0,-2 2 0 0 0,3-2 0 0 0,-1 0 0 0 0,1 0 0 0 0,-1 0 0 0 0,1-1 0 0 0,-1 1 0 0 0,0 0 0 0 0,1-1 0 0 0,-1 1 0 0 0,0-1 0 0 0,1 1 0 0 0,-1-1 0 0 0,0 0 0 0 0,0 0 0 0 0,1 0 0 0 0,-1 0 0 0 0,0 0 0 0 0,0 0 0 0 0,1 0 0 0 0,-1 0 0 0 0,0-1 0 0 0,1 1 0 0 0,-1-1 0 0 0,0 1 0 0 0,1-1 0 0 0,-1 1 0 0 0,0-1 0 0 0,-9-5-3 0 0,6 3 14 0 0,-1 1 1 0 0,1-1 0 0 0,0-1 0 0 0,0 1-1 0 0,0 0 1 0 0,0-1 0 0 0,1 0 0 0 0,0 0-1 0 0,0 0 1 0 0,0-1 0 0 0,0 1 0 0 0,-1-4-12 0 0,2 4-10 0 0,1-1-1 0 0,0 0 1 0 0,0 0 0 0 0,0 0 0 0 0,-1-5 10 0 0,3 9-6 0 0,0-1 0 0 0,0 0 0 0 0,-1 0 1 0 0,1 0-1 0 0,1 1 0 0 0,-1-1 0 0 0,0 0 1 0 0,0 0-1 0 0,1 0 0 0 0,-1 1 0 0 0,1-1 1 0 0,-1 0-1 0 0,1 1 0 0 0,0-1 0 0 0,0 0 1 0 0,0 1-1 0 0,0-1 0 0 0,1 0 6 0 0,-1 0-6 0 0,1 0-1 0 0,0 1 1 0 0,0-1-1 0 0,0 0 1 0 0,0 1-1 0 0,0 0 1 0 0,1-1-1 0 0,-1 1 1 0 0,0 0-1 0 0,1 0 1 0 0,-1 0-1 0 0,0 0 1 0 0,1 0-1 0 0,0 1 1 0 0,-1-1-1 0 0,1 1 1 0 0,-1 0-1 0 0,1-1 1 0 0,0 1-1 0 0,-1 0 1 0 0,1 0-1 0 0,0 1 7 0 0,7-2 73 0 0,-7 1-77 0 0,-1 0 0 0 0,0 0 1 0 0,1 0-1 0 0,-1 0 0 0 0,0 0 0 0 0,1 0 0 0 0,-1 0 0 0 0,0 1 0 0 0,1-1 1 0 0,-1 1-1 0 0,0-1 0 0 0,0 1 0 0 0,1 0 0 0 0,-1 0 0 0 0,0 0 1 0 0,0 0-1 0 0,0 0 0 0 0,0 0 0 0 0,0 1 0 0 0,-1-1 0 0 0,1 1 0 0 0,1 0 4 0 0,0 1 11 0 0,-1 0 1 0 0,1 1-1 0 0,-1-1 0 0 0,0 0 0 0 0,0 1 0 0 0,0 0 0 0 0,-1-1 0 0 0,1 1 0 0 0,-1 0 0 0 0,0 0 0 0 0,0 0 0 0 0,0-1 0 0 0,-1 2-11 0 0,1 3-2 0 0,-1 1-1 0 0,0-1 1 0 0,0 0 0 0 0,-1 1-1 0 0,-2 5 3 0 0,3-13 0 0 0,0 1 1 0 0,-1-1-1 0 0,1 1 0 0 0,-1-1 0 0 0,1 1 0 0 0,-1-1 0 0 0,0 0 0 0 0,1 1 0 0 0,-1-1 0 0 0,0 1 0 0 0,0-1 0 0 0,0 0 0 0 0,0 0 0 0 0,0 0 0 0 0,-1 1 0 0 0,1-1 0 0 0,0 0 0 0 0,-1 0 0 0 0,1-1 0 0 0,0 1 0 0 0,-1 0 0 0 0,0 0 0 0 0,1-1 0 0 0,-1 1 0 0 0,1 0 1 0 0,-1-1-1 0 0,0 1 0 0 0,1-1 0 0 0,-1 0 0 0 0,0 0 0 0 0,0 1 0 0 0,-2-1-1 0 0,1 0 0 0 0,0-1 0 0 0,0 1 0 0 0,0 0 0 0 0,0-1 0 0 0,0 0 0 0 0,0 1 0 0 0,0-1 0 0 0,0 0 0 0 0,0 0 0 0 0,0-1 0 0 0,0 1 1 0 0,1 0-1 0 0,-1-1 0 0 0,1 0 0 0 0,-1 1 0 0 0,0-2 1 0 0,-6-4-8 0 0,1-2 0 0 0,0 1 0 0 0,0-1 0 0 0,0-2 8 0 0,4 7 2 0 0,1-1 1 0 0,0 0-1 0 0,0 0 1 0 0,1 0-1 0 0,0 0 1 0 0,0 0-1 0 0,0 0 1 0 0,0-1-1 0 0,1-2-2 0 0,0 6-1 0 0,1 0 0 0 0,0 1 0 0 0,0-1 0 0 0,0 0-1 0 0,0 0 1 0 0,0 1 0 0 0,0-1 0 0 0,1 0 0 0 0,-1 1-1 0 0,1-1 1 0 0,-1 0 0 0 0,1 1 0 0 0,0-1 0 0 0,0 1-1 0 0,-1-1 1 0 0,1 1 0 0 0,1-1 0 0 0,-1 1 0 0 0,0 0-1 0 0,0-1 1 0 0,0 1 0 0 0,1 0 0 0 0,-1 0 0 0 0,1 0-1 0 0,-1 0 2 0 0,2-1-9 0 0,1 0 0 0 0,-1 1 0 0 0,0 0 0 0 0,1-1 0 0 0,-1 1 0 0 0,1 0 0 0 0,-1 1 0 0 0,1-1 0 0 0,-1 1 0 0 0,1-1 0 0 0,0 1 0 0 0,2 0 9 0 0,13-1-56 0 0,-14 1 11 0 0,0-1 0 0 0,0 1-1 0 0,1 0 1 0 0,-1 1-1 0 0,2 0 46 0 0,8-1-1609 0 0,-7 2-4128 0 0</inkml:trace>
  <inkml:trace contextRef="#ctx1" brushRef="#br2" timeOffset="4">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5">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trace contextRef="#ctx0" brushRef="#br3" timeOffset="11">5293 1341 0 0,'0'116'0'0,"0"81"0"0,0-190 0 0,0 0 0 0,0 1 0 0,0-1 0 0,0-1 0 0,0 80 0 0,0 23 0 0,0-116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23.211"/>
    </inkml:context>
    <inkml:brush xml:id="br0">
      <inkml:brushProperty name="width" value="0.1" units="cm"/>
      <inkml:brushProperty name="height" value="0.1" units="cm"/>
      <inkml:brushProperty name="color" value="#0070C0"/>
    </inkml:brush>
    <inkml:context xml:id="ctx1">
      <inkml:inkSource xml:id="inkSrc3">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8T12:00:23.214"/>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brush xml:id="br4">
      <inkml:brushProperty name="width" value="0.1" units="cm"/>
      <inkml:brushProperty name="height" value="0.1" units="cm"/>
      <inkml:brushProperty name="color" value="#E71225"/>
    </inkml:brush>
  </inkml:definitions>
  <inkml:trace contextRef="#ctx0" brushRef="#br0">3596 3353 2592 0 0,'0'0'116'0'0,"0"0"55"0"0,0 0 166 0 0,0 0 71 0 0,0 0 9 0 0,-7 1 2607 0 0,5-1-2743 0 0,0 0 0 0 0,1-1 0 0 0,-1 1 0 0 0,0 0 1 0 0,1-1-1 0 0,-1 0 0 0 0,0 1 0 0 0,1-1 0 0 0,-1 0 0 0 0,1 0 0 0 0,-1 1 0 0 0,1-1 0 0 0,0 0 0 0 0,-1-1 0 0 0,1 1 0 0 0,0 0 1 0 0,0 0-1 0 0,-1-1-281 0 0,-2-3 300 0 0,0 0 1 0 0,1 0 0 0 0,-1 0 0 0 0,0-3-301 0 0,1 3 144 0 0,-2-4 102 0 0,0 0 0 0 0,1 0 0 0 0,0-1 0 0 0,0-2-246 0 0,2 2 68 0 0,1-1 1 0 0,0 1-1 0 0,0-1 0 0 0,2-9-68 0 0,-1 5-1 0 0,0 12 1 0 0,1-1 0 0 0,0 0 0 0 0,0 1 0 0 0,0-1 0 0 0,0 1 0 0 0,1 0 0 0 0,0-1 0 0 0,-1 1 0 0 0,1 0 0 0 0,1 0 0 0 0,-1 0 0 0 0,0 0 0 0 0,1 0 0 0 0,0 0 0 0 0,8-11 0 0 0,-8 10-6 0 0,0 1 1 0 0,0 0 0 0 0,1 0 0 0 0,-1 0 0 0 0,1 0 0 0 0,0 1 0 0 0,3-3 5 0 0,30-14-36 0 0,-26 14 35 0 0,1 1 0 0 0,-1 0 0 0 0,9-2 1 0 0,-15 5 1 0 0,-1 0 1 0 0,1 0-1 0 0,0 0 0 0 0,0 1 1 0 0,0-1-1 0 0,0 1 0 0 0,-1 1 1 0 0,1-1-1 0 0,0 0 0 0 0,2 2-1 0 0,0-1 22 0 0,12 5 10 0 0,-14-5-32 0 0,-4 0 0 0 0,1-1 0 0 0,-1 0 0 0 0,0 0 0 0 0,0 1 0 0 0,0-1 0 0 0,0 1 0 0 0,0-1 0 0 0,1 1 0 0 0,-1 0 0 0 0,0-1 0 0 0,0 1 0 0 0,0 0 0 0 0,34 24-80 0 0,-22-13 80 0 0,0 0 0 0 0,-1 2 0 0 0,2 4 0 0 0,-10-12 1 0 0,0 0 0 0 0,0 1 0 0 0,-1-1 1 0 0,0 1-1 0 0,0 0 0 0 0,0 3-1 0 0,3 8 57 0 0,-5-14-57 0 0,-1-1-3 0 0,6 10 59 0 0,-4-9-49 0 0,0-1 1 0 0,0 1-1 0 0,-1 0 1 0 0,1-1-1 0 0,-1 1 1 0 0,0 0-1 0 0,0 0 1 0 0,0 0-1 0 0,-1 0 1 0 0,0 1-8 0 0,1 9 18 0 0,0-11-9 0 0,-1 1 0 0 0,0 0 0 0 0,0-1 0 0 0,0 1 1 0 0,-1 2-10 0 0,1 20 10 0 0,-2-17 58 0 0,1-3 79 0 0,-1 0-1 0 0,1 0 0 0 0,-1-1 0 0 0,0 1 0 0 0,-1 0 1 0 0,-2 4-147 0 0,-2 11 134 0 0,2-10-42 0 0,5-9-72 0 0,-1 0 0 0 0,0 0 0 0 0,0 0 1 0 0,0-1-1 0 0,0 1 0 0 0,0 0 0 0 0,0-1 1 0 0,0 1-1 0 0,-1 0 0 0 0,1-1 0 0 0,-1 0 0 0 0,1 1 1 0 0,-1-1-1 0 0,0 1-20 0 0,-1 0 49 0 0,1 0-10 0 0,1-1 0 0 0,-1 1 0 0 0,0-1 0 0 0,0 1 0 0 0,0-1 0 0 0,0 0 0 0 0,0 0 0 0 0,-1 1-39 0 0,-24 11 53 0 0,20-11-31 0 0,4-1 18 0 0,0 1 1 0 0,0-1-1 0 0,0-1 0 0 0,0 1 1 0 0,0 0-1 0 0,0-1 0 0 0,-1 1-40 0 0,-38 1 242 0 0,-1-2 380 0 0,26-4-622 0 0,3 1 0 0 0,7 2 2 0 0,1 0 0 0 0,0 0 0 0 0,0 0 0 0 0,0 0 0 0 0,0-1 0 0 0,0 0 0 0 0,-4-2-2 0 0,-5-3 199 0 0,11 6-195 0 0,1-1 0 0 0,-1 1 0 0 0,1-1 0 0 0,0 0-1 0 0,-1 0 1 0 0,1 0 0 0 0,0 0 0 0 0,0-1-1 0 0,0 1 1 0 0,0-1-4 0 0,-4-3 56 0 0,-2-3 27 0 0,-31-64 55 0 0,37 68-138 0 0,0 0 0 0 0,1-1 0 0 0,0 1 0 0 0,0-1 0 0 0,1 1 0 0 0,0-1 0 0 0,-1-5 0 0 0,0-8 0 0 0,1-14 0 0 0,2 27 0 0 0,-1-1 0 0 0,1 0 0 0 0,0 1 0 0 0,1-1 0 0 0,0 1 0 0 0,0-1 0 0 0,1 1 0 0 0,-1 0 0 0 0,1 1 0 0 0,0 0 0 0 0,1 0 0 0 0,0 0 0 0 0,0 0 0 0 0,0 0 0 0 0,0 1 0 0 0,1 0 0 0 0,4-4 0 0 0,-1 2 0 0 0,1 0 0 0 0,0 1 0 0 0,0 0 0 0 0,0 0 0 0 0,7-2 0 0 0,-11 5 0 0 0,1 0 0 0 0,0-1 0 0 0,0 1 0 0 0,0 0 0 0 0,0 0 0 0 0,1 1 0 0 0,-1-1 0 0 0,0 1 0 0 0,4 1 0 0 0,-4 0-25 0 0,-1 0 0 0 0,1 0-1 0 0,-1 1 1 0 0,1 0 0 0 0,-1 0-1 0 0,6 2 26 0 0,1-1 0 0 0,-9-1 0 0 0,-1-1 0 0 0,1 1 0 0 0,-1-1 0 0 0,1 1 0 0 0,-1 0 0 0 0,0 0 0 0 0,1 0 0 0 0,-1 0 0 0 0,1 1 0 0 0,21 12 0 0 0,-17-9-19 0 0,-1 0 0 0 0,0 1 0 0 0,0-1-1 0 0,-1 1 1 0 0,1 1 0 0 0,-2-1-1 0 0,1 0 1 0 0,-1 1 0 0 0,0 0-1 0 0,3 6 20 0 0,-3-3-1 0 0,0-1-1 0 0,-1 1 0 0 0,0 0 0 0 0,-1 0 0 0 0,0 0 0 0 0,-1 0 0 0 0,0 0 0 0 0,-1 2 2 0 0,1 9 3 0 0,0-15-19 0 0,-1 1-1 0 0,0 0 0 0 0,0 0 0 0 0,-1 5 17 0 0,-1 3 0 0 0,2-12 0 0 0,0 0 0 0 0,-1 0 0 0 0,1 0 0 0 0,-1 0 0 0 0,0 0 0 0 0,0 0 0 0 0,0 0 0 0 0,0 0 0 0 0,0 0 0 0 0,-1 0 0 0 0,-4 6 0 0 0,5-7 0 0 0,0 0 0 0 0,0-1 0 0 0,0 1 0 0 0,-1 0 0 0 0,1-1 0 0 0,0 1 0 0 0,-1 0 0 0 0,1-1 0 0 0,-1 0 0 0 0,0 1 0 0 0,1-1 0 0 0,-1 0 0 0 0,0 0 0 0 0,0 0 0 0 0,0 0 0 0 0,0 0 0 0 0,0 0 0 0 0,0 0 0 0 0,-2 0 0 0 0,-8 1 20 0 0,0 0 0 0 0,-1 0 0 0 0,1-1 0 0 0,0-1 0 0 0,-1 0 0 0 0,0 0 0 0 0,1-1 0 0 0,-7-2-20 0 0,-5 1-8 0 0,14 1 16 0 0,1-1 1 0 0,0 1-1 0 0,-1-1 1 0 0,0-1-9 0 0,7 2 7 0 0,0 0-1 0 0,0 0 1 0 0,0-1-1 0 0,0 1 1 0 0,0-1-1 0 0,1 0 1 0 0,-1 1-1 0 0,1-1 1 0 0,-1 0 0 0 0,1 0-1 0 0,0 0 1 0 0,0-1-1 0 0,0 1 1 0 0,-1-2-7 0 0,-2-4 13 0 0,0 0 0 0 0,0-1 0 0 0,1 0-1 0 0,0 0 1 0 0,1 0 0 0 0,0-2-13 0 0,1 5 0 0 0,1 0 0 0 0,-1 0-1 0 0,2 0 1 0 0,-1 0 0 0 0,1 0 0 0 0,0 0-1 0 0,0 0 1 0 0,1 0 0 0 0,0 0-1 0 0,1-4 1 0 0,0 3-4 0 0,1 0-1 0 0,0 1 1 0 0,1-1-1 0 0,0 0 1 0 0,0 1-1 0 0,0 0 1 0 0,1 0-1 0 0,0 0 1 0 0,0 1-1 0 0,1-1 1 0 0,0 1-1 0 0,1-1 5 0 0,10-7-26 0 0,1 1 0 0 0,1 1-1 0 0,15-7 27 0 0,-26 13-1 0 0,1 1 0 0 0,0 1 0 0 0,0-1 0 0 0,0 1 0 0 0,7-1 1 0 0,-12 3-5 0 0,0 1-1 0 0,0-1 1 0 0,-1 1 0 0 0,1-1-1 0 0,0 1 1 0 0,0 0 0 0 0,0 1-1 0 0,-1-1 1 0 0,1 1 0 0 0,0-1-1 0 0,0 1 1 0 0,-1 0-1 0 0,1 0 1 0 0,0 0 0 0 0,1 2 5 0 0,-2-2-9 0 0,-1 1 1 0 0,0-1-1 0 0,0 1 1 0 0,0 0-1 0 0,0 0 1 0 0,0-1-1 0 0,0 1 1 0 0,-1 0-1 0 0,1 1 1 0 0,-1-1-1 0 0,0 0 1 0 0,1 0-1 0 0,-1 0 1 0 0,0 1-1 0 0,0-1 1 0 0,-1 1-1 0 0,1-1 1 0 0,0 1-1 0 0,-1-1 1 0 0,0 1-1 0 0,1-1 0 0 0,-1 1 1 0 0,-1 0 8 0 0,1 7-23 0 0,-1-1 1 0 0,0 1-1 0 0,0-1 0 0 0,-1 1 0 0 0,-3 4 23 0 0,4-9 0 0 0,-1 2 0 0 0,0 0 0 0 0,0-1 0 0 0,-1 1 0 0 0,0-1 0 0 0,-1 1 0 0 0,-1 2 0 0 0,-4 3 7 0 0,1 0 12 0 0,-1-1-1 0 0,-8 9-18 0 0,14-17 11 0 0,0 0-1 0 0,-1 0 1 0 0,0 0-1 0 0,1 0 0 0 0,-1 0 1 0 0,0-1-1 0 0,-1 0 1 0 0,1 0-1 0 0,0 0 0 0 0,-5 1-10 0 0,-6 2 102 0 0,12-3-93 0 0,-1-1-1 0 0,1 1 1 0 0,-1-1-1 0 0,0 0 1 0 0,0-1 0 0 0,0 1-1 0 0,1-1 1 0 0,-1 1-1 0 0,0-1 1 0 0,0 0-1 0 0,-3 0-8 0 0,3-1 0 0 0,1 0 0 0 0,0 1 0 0 0,0-1 0 0 0,-1 0 0 0 0,1 0 0 0 0,0-1 0 0 0,0 1 0 0 0,-1-1 0 0 0,3 1 0 0 0,0 0 0 0 0,0 1 1 0 0,0-1-1 0 0,0 0 1 0 0,0 1-1 0 0,0-1 1 0 0,1 0-1 0 0,-1 0 0 0 0,0 0 1 0 0,0 0-1 0 0,1 0 1 0 0,-1 0-1 0 0,1 0 1 0 0,-1 0-1 0 0,1 0 0 0 0,-1 0 1 0 0,1 0-1 0 0,0 0 1 0 0,0 0-1 0 0,-1 0 1 0 0,1 0-1 0 0,0 0 0 0 0,0 0 1 0 0,0 0-1 0 0,0 0 1 0 0,0 0-1 0 0,1-1 0 0 0,-1-1 7 0 0,1-1 0 0 0,1 0 0 0 0,-1 1 0 0 0,0-1 0 0 0,1 1 0 0 0,0-1 0 0 0,0 1 0 0 0,0 0 0 0 0,0 0 0 0 0,1 0 0 0 0,-1 0 0 0 0,1 0 0 0 0,0 0 0 0 0,0 1 0 0 0,0-1 0 0 0,0 1 0 0 0,0-1 0 0 0,3 0-7 0 0,-1 0-1 0 0,1 1 0 0 0,-1-1 0 0 0,1 1 1 0 0,0 0-1 0 0,0 0 0 0 0,0 1 0 0 0,1-1 1 0 0,-1 1-1 0 0,0 1 0 0 0,1-1 0 0 0,4 1 1 0 0,-9 0-3 0 0,0 0 0 0 0,0 0 0 0 0,0 0 0 0 0,0 1 0 0 0,0-1 0 0 0,-1 0 0 0 0,1 1 0 0 0,0-1 0 0 0,0 1 0 0 0,0 0 0 0 0,0 0 0 0 0,-1 0 0 0 0,1 0 0 0 0,0 0 0 0 0,-1 0 0 0 0,1 0 0 0 0,-1 0 0 0 0,1 0 0 0 0,-1 1 0 0 0,1-1 0 0 0,-1 1 0 0 0,0-1 0 0 0,0 1 0 0 0,0-1 0 0 0,0 1 0 0 0,0-1 0 0 0,0 1 0 0 0,-1 0 0 0 0,1 0 0 0 0,0-1 0 0 0,-1 1 0 0 0,1 1 3 0 0,0 2-15 0 0,-1 0 0 0 0,1 1-1 0 0,-1-1 1 0 0,0 0 0 0 0,0 0 0 0 0,-1 1 0 0 0,1-1 0 0 0,-1 0 0 0 0,-1 0-1 0 0,-1 5 16 0 0,2-5 3 0 0,-1-1 0 0 0,0 1 0 0 0,-1-1 0 0 0,1 1-1 0 0,-1-1 1 0 0,0 0 0 0 0,0 0 0 0 0,0 0-1 0 0,-1 0 1 0 0,1 0 0 0 0,-1-1 0 0 0,0 1-1 0 0,-1-1 1 0 0,1 0 0 0 0,0 0 0 0 0,-1-1-1 0 0,0 1 1 0 0,1-1 0 0 0,-1 0 0 0 0,0 0 0 0 0,-1 0-1 0 0,1-1 1 0 0,0 1 0 0 0,0-1 0 0 0,-1-1-1 0 0,1 1 1 0 0,-5 0-3 0 0,8-1 7 0 0,0 0 0 0 0,0 0 0 0 0,0 0-1 0 0,0-1 1 0 0,0 1 0 0 0,0 0 0 0 0,0-1 0 0 0,0 1 0 0 0,0-1-1 0 0,1 1 1 0 0,-1-1 0 0 0,0 0 0 0 0,0 0 0 0 0,1 0 0 0 0,-1 0-1 0 0,0 0 1 0 0,0-1-7 0 0,0 0 9 0 0,1 1 0 0 0,0-1-1 0 0,0 1 1 0 0,0-1 0 0 0,0 0 0 0 0,0 0-1 0 0,0 0 1 0 0,1 0 0 0 0,-1 1 0 0 0,1-1-1 0 0,-1 0 1 0 0,1 0 0 0 0,0 0 0 0 0,0 0-1 0 0,0 0 1 0 0,0-1-9 0 0,0-3 7 0 0,1 1 0 0 0,-1 0-1 0 0,2 0 1 0 0,-1 0 0 0 0,0-1 0 0 0,1 2 0 0 0,0-1-1 0 0,1 0 1 0 0,-1 0 0 0 0,1 0 0 0 0,0 1-1 0 0,0-1 1 0 0,0 1 0 0 0,1 0 0 0 0,0 0 0 0 0,-1 0-1 0 0,2 1 1 0 0,0-1-7 0 0,3-3 8 0 0,2 0-1 0 0,-1 1 0 0 0,1 0 1 0 0,0 0-1 0 0,0 1 1 0 0,1 1-1 0 0,-1 0 0 0 0,6-2-7 0 0,-10 4 4 0 0,2 0-17 0 0,-1 0 0 0 0,0 0-1 0 0,1 0 1 0 0,-1 1-1 0 0,7-1 14 0 0,-12 2-3 0 0,-1 0-1 0 0,1 0 0 0 0,-1 0 1 0 0,0 0-1 0 0,1 0 1 0 0,-1 1-1 0 0,1-1 1 0 0,-1 0-1 0 0,1 1 0 0 0,-1-1 1 0 0,0 1-1 0 0,1-1 1 0 0,-1 1-1 0 0,0-1 0 0 0,0 1 1 0 0,1 0-1 0 0,-1 0 1 0 0,0-1-1 0 0,0 1 1 0 0,0 0-1 0 0,0 0 0 0 0,0 0 1 0 0,0 0-1 0 0,0 0 1 0 0,0 1-1 0 0,-1-1 1 0 0,1 0-1 0 0,0 0 0 0 0,-1 0 1 0 0,1 1-1 0 0,-1-1 1 0 0,1 0-1 0 0,-1 1 4 0 0,1 2-7 0 0,0 1 1 0 0,0-1-1 0 0,-1 1 0 0 0,0-1 1 0 0,0 1-1 0 0,0-1 0 0 0,0 1 1 0 0,-1-1-1 0 0,-1 4 7 0 0,0 1-4 0 0,-1-1 1 0 0,0 1-1 0 0,-1-1 0 0 0,-3 5 4 0 0,5-10 1 0 0,0 1-1 0 0,-1-1 1 0 0,0 1-1 0 0,0-1 1 0 0,0 0-1 0 0,0 0 1 0 0,0 0-1 0 0,-1 0 1 0 0,1-1-1 0 0,-1 1 1 0 0,-2 1-1 0 0,0-1 30 0 0,0-1 0 0 0,0 1 0 0 0,0-1 0 0 0,-1 1 0 0 0,1-2 0 0 0,0 1 0 0 0,-5 0-30 0 0,2-1 33 0 0,3 1-25 0 0,-1-1 1 0 0,0-1 0 0 0,0 1 0 0 0,-3-1-9 0 0,7 0 0 0 0,1-1 1 0 0,0 1-1 0 0,-1 0 1 0 0,1-1-1 0 0,0 0 1 0 0,0 1-1 0 0,0-1 1 0 0,0 0-1 0 0,-1 0 1 0 0,1 0-1 0 0,0 0 1 0 0,1 0-1 0 0,-1-1 1 0 0,0 1-1 0 0,-1-1 0 0 0,0-1 19 0 0,-1-1 0 0 0,1 0-1 0 0,0 0 1 0 0,0 0 0 0 0,0 0-1 0 0,0 0 1 0 0,1 0 0 0 0,0-1-1 0 0,0 1 1 0 0,0-1 0 0 0,1 0 0 0 0,-1 1-1 0 0,1-1 1 0 0,0 0 0 0 0,1 0-1 0 0,-1 0 1 0 0,1 1 0 0 0,0-2-19 0 0,1-1 18 0 0,-1-1 0 0 0,1 0-1 0 0,1 1 1 0 0,0-1 0 0 0,0 1 0 0 0,0-1 0 0 0,1 1 0 0 0,0 0 0 0 0,1 0 0 0 0,-1 0-1 0 0,2 0-17 0 0,0 0 9 0 0,1 0 0 0 0,0 0 0 0 0,0 1 0 0 0,0-1 0 0 0,1 2 0 0 0,0-1 0 0 0,0 1 0 0 0,0-1 0 0 0,1 2 0 0 0,0-1 0 0 0,0 1 0 0 0,0 0 0 0 0,1 1 0 0 0,0 0 0 0 0,-1 0 0 0 0,2 1-9 0 0,-8 1-11 0 0,-1 0 0 0 0,1 1 0 0 0,0 0 0 0 0,0-1 0 0 0,0 1-1 0 0,0 0 1 0 0,0 0 0 0 0,-1 0 0 0 0,1 0 0 0 0,0 0 0 0 0,0 0 0 0 0,0 1-1 0 0,0-1 1 0 0,0 1 0 0 0,-1-1 0 0 0,1 1 0 0 0,0-1 0 0 0,0 1-1 0 0,-1 0 1 0 0,1 0 0 0 0,-1 0 0 0 0,1 0 0 0 0,-1 0 0 0 0,1 0-1 0 0,-1 0 1 0 0,1 0 0 0 0,-1 1 0 0 0,0-1 0 0 0,0 0 0 0 0,0 1 0 0 0,0-1-1 0 0,0 1 1 0 0,0-1 0 0 0,0 1 0 0 0,0 0 0 0 0,-1-1 0 0 0,1 1-1 0 0,0 1 12 0 0,0 4-8 0 0,1-1 0 0 0,-1 1 0 0 0,0-1 0 0 0,-1 1 0 0 0,1-1 0 0 0,-1 1 0 0 0,-1-1 0 0 0,0 6 8 0 0,-1-2-11 0 0,0 0 0 0 0,-1 0 0 0 0,0-1-1 0 0,-1 1 1 0 0,-3 6 11 0 0,4-11-12 0 0,0 0-1 0 0,0-1 1 0 0,0 1 0 0 0,0-1-1 0 0,-1 0 1 0 0,0 0 0 0 0,0 0-1 0 0,0 0 1 0 0,0-1 0 0 0,-1 1-1 0 0,-3 1 13 0 0,3-2 10 0 0,0 0-1 0 0,0 0 0 0 0,-1-1 0 0 0,1 0 0 0 0,-1 0 0 0 0,0 0 0 0 0,0 0 1 0 0,0-1-1 0 0,0 0 0 0 0,0 0 0 0 0,0 0 0 0 0,0-1 0 0 0,0 0 0 0 0,-2 0-9 0 0,3-1 8 0 0,0 0 0 0 0,-1 0-1 0 0,1 0 1 0 0,0-1-1 0 0,0 1 1 0 0,0-1-1 0 0,1-1 1 0 0,-1 1-1 0 0,0 0 1 0 0,1-1 0 0 0,0 0-1 0 0,-1 0 1 0 0,1 0-1 0 0,1 0 1 0 0,-1-1-1 0 0,0 0 1 0 0,1 1-1 0 0,0-1 1 0 0,0 0 0 0 0,0 0-1 0 0,0-1 1 0 0,1 1-1 0 0,0 0 1 0 0,-1-3-8 0 0,2 5 0 0 0,0-1 1 0 0,0 1-1 0 0,0-1 0 0 0,0 0 1 0 0,1 0-1 0 0,-1 1 1 0 0,1-1-1 0 0,0 0 0 0 0,0 0 1 0 0,0 0-1 0 0,0 0 0 0 0,1 1 1 0 0,-1-1-1 0 0,1 0 1 0 0,-1 0-1 0 0,1 1 0 0 0,0-1 1 0 0,1 0-1 0 0,-1 1 1 0 0,0-1-1 0 0,1 1 0 0 0,-1-1 1 0 0,1 1-1 0 0,0 0 1 0 0,0 0-1 0 0,0 0 0 0 0,0-1 0 0 0,10-7 0 0 0,-10 7 0 0 0,1 1 0 0 0,-1 0 0 0 0,1 0 0 0 0,-1 0 0 0 0,1 0 0 0 0,0 0 0 0 0,2-1 0 0 0,14-6 23 0 0,-4 1-7 0 0,1 1 1 0 0,9-3-17 0 0,-21 8 6 0 0,1 1 1 0 0,0 0 0 0 0,0 0-1 0 0,-1 0 1 0 0,1 0-1 0 0,0 1 1 0 0,0 0 0 0 0,0-1-1 0 0,0 2 1 0 0,0-1-1 0 0,1 1-6 0 0,-3-1-7 0 0,1 1-1 0 0,-1 0 0 0 0,0 0 0 0 0,0 0 0 0 0,0 1 1 0 0,0-1-1 0 0,0 1 0 0 0,0-1 0 0 0,0 1 0 0 0,-1 0 1 0 0,1 0-1 0 0,-1 0 0 0 0,1 0 0 0 0,-1 0 0 0 0,0 1 1 0 0,0-1-1 0 0,0 1 0 0 0,0-1 0 0 0,-1 1 0 0 0,1 0 1 0 0,-1 0-1 0 0,1 0 0 0 0,-1 1 8 0 0,2 2-8 0 0,-1 1 1 0 0,-1 0-1 0 0,1 0 0 0 0,-1-1 1 0 0,-1 1-1 0 0,1 0 0 0 0,-1 0 1 0 0,0 0-1 0 0,-1 0 0 0 0,0 0 8 0 0,0 0-13 0 0,0 1 0 0 0,0-1 0 0 0,-1 1 0 0 0,0-1 0 0 0,-1 0 0 0 0,0 0 0 0 0,0 0 0 0 0,0 0 0 0 0,-2 1 13 0 0,2-4-6 0 0,-1 1-1 0 0,0 0 0 0 0,0-1 1 0 0,0 0-1 0 0,0 0 1 0 0,-1 0-1 0 0,0 0 0 0 0,0-1 1 0 0,0 1-1 0 0,0-1 1 0 0,-1 0-1 0 0,1-1 1 0 0,-2 1 6 0 0,2-1 9 0 0,1-1 0 0 0,0 0 0 0 0,0 0 0 0 0,0 0 0 0 0,-1 0 0 0 0,1 0 0 0 0,-1-1 0 0 0,1 0 0 0 0,0 0 0 0 0,-1 0 0 0 0,1-1 0 0 0,-1 1 0 0 0,1-1 0 0 0,0 0 0 0 0,0 0 0 0 0,-1 0 0 0 0,1 0 0 0 0,-3-2-9 0 0,-2-1 37 0 0,0-1-1 0 0,1 0 1 0 0,-1 0-1 0 0,1 0 1 0 0,1-1-1 0 0,-1 0 1 0 0,1 0-1 0 0,-1-2-36 0 0,3 3 5 0 0,1-1 1 0 0,0 1-1 0 0,1-1 1 0 0,-1 1-1 0 0,1-1 1 0 0,0 0-1 0 0,0 0 1 0 0,1 0-1 0 0,0 0 1 0 0,0-1-1 0 0,0-5-5 0 0,0 4-9 0 0,1 0 0 0 0,1 0 0 0 0,0-1 0 0 0,0 1 0 0 0,1 0 0 0 0,0-3 9 0 0,0 7-7 0 0,0-1-1 0 0,0 0 1 0 0,1 1-1 0 0,-1-1 1 0 0,1 1 0 0 0,0 0-1 0 0,1 0 1 0 0,-1-1-1 0 0,1 1 1 0 0,0 1-1 0 0,3-4 8 0 0,0 0-14 0 0,2 1 0 0 0,-1 0-1 0 0,1 0 1 0 0,0 1-1 0 0,0 0 1 0 0,1 0-1 0 0,-1 0 1 0 0,1 1 0 0 0,0 1-1 0 0,1-1 1 0 0,-1 1-1 0 0,5 0 15 0 0,-5 0-2 0 0,0 2-1 0 0,0-1 0 0 0,0 1 1 0 0,1 0-1 0 0,-1 1 0 0 0,0 0 1 0 0,1 0-1 0 0,-1 1 0 0 0,0 0 0 0 0,0 1 1 0 0,0 0-1 0 0,0 0 0 0 0,4 2 3 0 0,-8-2-20 0 0,0 0 0 0 0,0 0 0 0 0,-1 1-1 0 0,0-1 1 0 0,1 1 0 0 0,-1 0 0 0 0,0 0 0 0 0,0 1-1 0 0,-1-1 1 0 0,1 1 0 0 0,1 2 20 0 0,0 0-12 0 0,-1 0 1 0 0,0 0 0 0 0,-1 1-1 0 0,1-1 1 0 0,-1 1-1 0 0,-1-1 1 0 0,2 6 11 0 0,-1-1-8 0 0,-1 1 0 0 0,0 0 0 0 0,0 0 0 0 0,-2 0 1 0 0,1 0-1 0 0,-2 0 0 0 0,0 0 0 0 0,0 0 0 0 0,-2 5 8 0 0,0-6-26 0 0,0 1 0 0 0,-1-1 0 0 0,-1 0 0 0 0,0 0 1 0 0,-2 3 25 0 0,4-8 0 0 0,-1 0 0 0 0,0 0 0 0 0,0-1 0 0 0,-1 1 0 0 0,0-1 1 0 0,0 0-1 0 0,0 0 0 0 0,0 0 0 0 0,-6 3 0 0 0,7-6 14 0 0,0 0 0 0 0,0 0 0 0 0,-1 0 0 0 0,1-1-1 0 0,-1 1 1 0 0,1-1 0 0 0,-1 0 0 0 0,1 0 0 0 0,-1 0 0 0 0,-3 0-14 0 0,-5-1 53 0 0,1 1 0 0 0,-1-2 1 0 0,-3 0-54 0 0,8 0 16 0 0,1 0 1 0 0,0 0 0 0 0,0-1-1 0 0,0 0 1 0 0,0-1 0 0 0,0 1-1 0 0,0-1 1 0 0,1 0 0 0 0,-1-1-1 0 0,-1-1-16 0 0,0 0 15 0 0,0 0 0 0 0,1-1-1 0 0,0 0 1 0 0,0 0 0 0 0,0-1-1 0 0,1 0 1 0 0,-4-5-15 0 0,3 3 11 0 0,1-1-1 0 0,0 0 1 0 0,1 0 0 0 0,0 0-1 0 0,0-1 1 0 0,1 0 0 0 0,1 0-1 0 0,0 0 1 0 0,0 0 0 0 0,2 0-1 0 0,-1-7-10 0 0,2 10 0 0 0,-1 3 0 0 0,1 0 0 0 0,0 0 0 0 0,1 0 0 0 0,-1 1 0 0 0,1-1 0 0 0,0 0 0 0 0,0 0 0 0 0,1 0 0 0 0,0 0 0 0 0,0-1 0 0 0,4-4 0 0 0,0 0 0 0 0,1 1 0 0 0,0-1 0 0 0,0 2 0 0 0,1-1 0 0 0,8-6 0 0 0,-6 6 6 0 0,0 1-1 0 0,1 1 0 0 0,0-1 1 0 0,0 2-1 0 0,1-1 0 0 0,0 1 1 0 0,0 1-1 0 0,0 0 0 0 0,1 1 1 0 0,0 0-1 0 0,0 1 0 0 0,10-2-5 0 0,-18 5-7 0 0,0-1 0 0 0,1 1 0 0 0,-1 0-1 0 0,0 0 1 0 0,0 1 0 0 0,1 0 0 0 0,-1 0-1 0 0,0 0 1 0 0,2 1 7 0 0,-3-1-6 0 0,-1 0 0 0 0,0 0 0 0 0,-1 0-1 0 0,1 1 1 0 0,0-1 0 0 0,0 1 0 0 0,-1-1 0 0 0,1 1 0 0 0,-1 0-1 0 0,1 0 1 0 0,-1 0 0 0 0,0 1 0 0 0,0-1 0 0 0,0 0 0 0 0,0 1-1 0 0,0 0 7 0 0,5 9-26 0 0,-1 1-1 0 0,0-1 1 0 0,-1 1-1 0 0,-1 0 1 0 0,0 1-1 0 0,0-1 1 0 0,-2 1-1 0 0,1 13 27 0 0,-1-10-18 0 0,-1 0 0 0 0,-1-1-1 0 0,-1 1 1 0 0,-1 0-1 0 0,0 0 1 0 0,-1 0-1 0 0,-1-1 1 0 0,-1 1 0 0 0,0-1-1 0 0,-2 0 1 0 0,-3 5 18 0 0,8-17 1 0 0,1-1 0 0 0,-2 0 0 0 0,1 0 0 0 0,0 0 0 0 0,-1 0 0 0 0,1 0 0 0 0,-1-1 0 0 0,0 1 0 0 0,0-1-1 0 0,0 1 1 0 0,-1-1 0 0 0,1 0 0 0 0,0 0 0 0 0,-1 0 0 0 0,1-1 0 0 0,-1 1 0 0 0,0-1 0 0 0,0 0 0 0 0,0 0 0 0 0,1 0 0 0 0,-1 0 0 0 0,0-1 0 0 0,0 1 0 0 0,0-1 0 0 0,0 0 0 0 0,0 0 0 0 0,-2-1-1 0 0,-5 0 27 0 0,-1 0 0 0 0,1-1 0 0 0,0-1 0 0 0,-1 0 0 0 0,1-1 0 0 0,1 1 0 0 0,-1-2 0 0 0,1 1 0 0 0,-1-2-27 0 0,-26-14 59 0 0,1-2-1 0 0,-24-18-58 0 0,55 36 0 0 0,-6-3 0 0 0,0-1 0 0 0,1 0 0 0 0,0-1 0 0 0,-5-7 0 0 0,13 14 0 0 0,0 0 0 0 0,0 0 0 0 0,1 0 0 0 0,-1 0 0 0 0,1-1 0 0 0,-1 1 0 0 0,1 0 0 0 0,0-1 0 0 0,0 1 0 0 0,0-1 0 0 0,1 1 0 0 0,-1-1 0 0 0,1 1 0 0 0,-1-1 0 0 0,1 0 0 0 0,0 1 0 0 0,0-1 0 0 0,0 1 0 0 0,0-1 0 0 0,1 0 0 0 0,-1 1 0 0 0,1-1 0 0 0,0 1 0 0 0,-1-1 0 0 0,2 0 0 0 0,3-7-28 0 0,2 0 0 0 0,-1 0 0 0 0,1 0 0 0 0,1 1 0 0 0,0 0 0 0 0,1 0 0 0 0,-1 1 0 0 0,4-3 28 0 0,5-2-46 0 0,0 1 0 0 0,1 1 0 0 0,0 0 0 0 0,9-4 46 0 0,-3 4 0 0 0,1 1 0 0 0,0 0 0 0 0,1 2 0 0 0,0 1 0 0 0,5-1 0 0 0,8 3-53 0 0,-36 5 48 0 0,0-1-1 0 0,0 1 1 0 0,0 0-1 0 0,0 0 1 0 0,0 1 0 0 0,-1-1-1 0 0,1 0 1 0 0,0 1-1 0 0,0 0 1 0 0,0-1 0 0 0,-1 1-1 0 0,1 0 1 0 0,0 0-1 0 0,-1 1 1 0 0,1-1 0 0 0,-1 0-1 0 0,1 1 1 0 0,-1 0-1 0 0,1 0 6 0 0,6 5-21 0 0,-2 0-1 0 0,1 1 0 0 0,-1 0 0 0 0,3 4 22 0 0,-8-9-13 0 0,7 9-1 0 0,-1 1-1 0 0,0 0 0 0 0,-1 1 1 0 0,-1-1-1 0 0,0 1 0 0 0,-1 0 1 0 0,-1 1-1 0 0,1 6 15 0 0,-2-8-5 0 0,-1 1-1 0 0,-1 0 1 0 0,0 0 0 0 0,0 0-1 0 0,-2 0 1 0 0,0 0 0 0 0,-1 0-1 0 0,0-1 1 0 0,-1 1 0 0 0,-1-1-1 0 0,0 1 1 0 0,-1-1 0 0 0,-1 0-1 0 0,-2 3 6 0 0,4-9 14 0 0,0 0-1 0 0,-1 0 0 0 0,0 0 0 0 0,-3 3-13 0 0,5-7 2 0 0,0-1 0 0 0,1 1 0 0 0,-1 0 1 0 0,-1-1-1 0 0,1 0 0 0 0,0 0 0 0 0,-1 0 1 0 0,1 0-1 0 0,-1 0 0 0 0,-3 1-2 0 0,4-3 8 0 0,0 1 0 0 0,0 0 0 0 0,0-1 0 0 0,0 0 0 0 0,-1 1-1 0 0,1-1 1 0 0,0 0 0 0 0,0-1 0 0 0,-1 1 0 0 0,1-1 0 0 0,0 1 0 0 0,-2-1-8 0 0,-8-3 42 0 0,1 0 0 0 0,-7-2-42 0 0,2-1 37 0 0,3 3-15 0 0,-17-6-11 0 0,0-2-1 0 0,0-1 0 0 0,-24-13-10 0 0,42 18 0 0 0,0 0 0 0 0,0-1 0 0 0,1 0 0 0 0,0-1 0 0 0,-3-2 0 0 0,8 5 2 0 0,1 0 0 0 0,-1 0 0 0 0,1-1 0 0 0,1 1-1 0 0,-1-1 1 0 0,-3-8-2 0 0,6 10 28 0 0,1 2-23 0 0,0 0-1 0 0,1 1 1 0 0,-1-1-1 0 0,1 0 1 0 0,-1 0-1 0 0,1 0 1 0 0,1 0-1 0 0,-1-4-4 0 0,0-9 52 0 0,1 11-52 0 0,-1 1 1 0 0,1-1-1 0 0,1 1 0 0 0,-1-1 0 0 0,1 1 0 0 0,1-3 0 0 0,1-2 0 0 0,0 1 0 0 0,1 0 0 0 0,1 0 0 0 0,0 0 0 0 0,0 1 0 0 0,0-1 0 0 0,1 1 0 0 0,1 1 0 0 0,-1-1 0 0 0,2 0 0 0 0,5-4 0 0 0,1-1 0 0 0,1 2 0 0 0,0 0 0 0 0,0 0 0 0 0,4 0 0 0 0,-7 4 0 0 0,-7 3 0 0 0,0 1 0 0 0,0 0 0 0 0,0 1 0 0 0,0-1 0 0 0,1 1 0 0 0,5-2 0 0 0,4 0 0 0 0,-10 2 0 0 0,0 1 0 0 0,-1 0 0 0 0,1 0 0 0 0,0 0 0 0 0,0 0 0 0 0,0 1 0 0 0,-1-1 0 0 0,6 1 0 0 0,-8 1 0 0 0,2-1-1 0 0,-1 0-1 0 0,1 0 1 0 0,-1 1 0 0 0,0-1 0 0 0,1 1 0 0 0,-1 0 0 0 0,0 0-1 0 0,1 0 1 0 0,-1 0 0 0 0,0 0 0 0 0,0 1 0 0 0,1 0 1 0 0,7 5-79 0 0,-7-5 71 0 0,-1 1 1 0 0,1-1 0 0 0,-1 0 0 0 0,0 1-1 0 0,0 0 1 0 0,0-1 0 0 0,0 1-1 0 0,1 2 8 0 0,5 7-32 0 0,0 1 0 0 0,0 1 0 0 0,-1-1 0 0 0,0 4 32 0 0,1 5-57 0 0,-2 0-1 0 0,0 0 1 0 0,-2 1-1 0 0,-1 0 0 0 0,0 0 1 0 0,-2 0-1 0 0,-1 0 1 0 0,-1 0-1 0 0,-1 1 0 0 0,-3 6 58 0 0,3-15 0 0 0,-1 1 0 0 0,0 1 0 0 0,-1-1 0 0 0,-3 8 0 0 0,6-21 1 0 0,-1 2 9 0 0,-1 0 1 0 0,1-1 0 0 0,-1 1-1 0 0,0 0 1 0 0,-1-1-1 0 0,1 1 1 0 0,-1-1 0 0 0,0 0-1 0 0,0 1 1 0 0,0-1 0 0 0,-1 0-11 0 0,2-3 10 0 0,0 1 0 0 0,0-1 0 0 0,0 1 0 0 0,-1-1 0 0 0,1 0-1 0 0,-1 0 1 0 0,1 0 0 0 0,-1 0 0 0 0,1 0 0 0 0,-1-1 0 0 0,1 1 0 0 0,-1-1 0 0 0,0 1 0 0 0,1-1 0 0 0,-1 0 0 0 0,0 0 0 0 0,0 0 0 0 0,1 0 0 0 0,-1 0 0 0 0,0-1 0 0 0,-1 1-10 0 0,-7-3 52 0 0,-1 1 1 0 0,0-2-1 0 0,1 1 0 0 0,-2-2-52 0 0,-44-17 67 0 0,0-2 0 0 0,-15-11-67 0 0,-10-11 10 0 0,79 43-9 0 0,0 1 1 0 0,0-1-1 0 0,0 1 0 0 0,0-1 0 0 0,0 0 0 0 0,1 0 0 0 0,-1 0 0 0 0,1 0 0 0 0,0 0 0 0 0,0-1 0 0 0,0 1 0 0 0,1-1 0 0 0,-1 1 0 0 0,1-1 0 0 0,0 1 0 0 0,0-1 0 0 0,-1-3-1 0 0,2 2 4 0 0,-1 0-1 0 0,1 0 1 0 0,0 0-1 0 0,0 0 1 0 0,1 0 0 0 0,-1 0-1 0 0,1 0 1 0 0,0 0-1 0 0,1 1 1 0 0,-1-1-1 0 0,1 0 1 0 0,0 0-1 0 0,1 0-3 0 0,2-3-1 0 0,2-5-1 0 0,0 0-1 0 0,1 1 0 0 0,1 0 0 0 0,5-5 3 0 0,-10 12-11 0 0,54-55-42 0 0,-46 49 54 0 0,1 0 0 0 0,0 2 0 0 0,0-1 0 0 0,4-1-1 0 0,-15 10 0 0 0,13-8 0 0 0,0 1 0 0 0,1 1 0 0 0,1-1 0 0 0,-13 7 0 0 0,1-1 0 0 0,0 0 0 0 0,0 1 0 0 0,0 0 0 0 0,0 0 0 0 0,0 0 0 0 0,0 1 0 0 0,1 0 0 0 0,-1 0 0 0 0,0 0 0 0 0,0 0 0 0 0,4 1 0 0 0,-4 0-21 0 0,0 0-1 0 0,0 1 0 0 0,-1-1 0 0 0,1 1 0 0 0,-1 0 1 0 0,1 0-1 0 0,-1 0 0 0 0,0 0 0 0 0,0 1 0 0 0,0-1 0 0 0,0 1 22 0 0,6 6-15 0 0,0 0-1 0 0,-1 1 0 0 0,6 7 16 0 0,3 3-27 0 0,-12-13 8 0 0,-1 0-1 0 0,0 1 1 0 0,0 0 0 0 0,-1-1 0 0 0,0 1-1 0 0,0 1 1 0 0,-1-1 0 0 0,2 7 19 0 0,0 4-207 0 0,-1 1 1 0 0,0 0-1 0 0,-1 5 207 0 0,-3-11-13 0 0,-1 1 0 0 0,0 0-1 0 0,0-1 1 0 0,-2 1 0 0 0,0-1-1 0 0,-4 11 14 0 0,5-18 1 0 0,-1 0-1 0 0,1 0 0 0 0,-1 0 1 0 0,0 0-1 0 0,-1-1 0 0 0,0 0 0 0 0,0 1 1 0 0,-1-1-1 0 0,1 0 0 0 0,-1-1 0 0 0,-1 1 1 0 0,1-1-1 0 0,0-1 31 0 0,1-1 0 0 0,-1 0 1 0 0,0 1-1 0 0,0-2 0 0 0,0 1 0 0 0,0 0 1 0 0,0-1-1 0 0,0 0 0 0 0,-1 0 1 0 0,1-1-1 0 0,-1 1 0 0 0,0-1 1 0 0,1 0-1 0 0,-1-1 0 0 0,0 1 0 0 0,-4-1-31 0 0,-3 0 107 0 0,0 0 0 0 0,0-1-1 0 0,-12-3-106 0 0,-13-3-5 0 0,20 5 46 0 0,1-2 1 0 0,-1 0-1 0 0,1 0 0 0 0,0-2-41 0 0,-1-1 8 0 0,-1 0 0 0 0,2-2 0 0 0,-18-9-8 0 0,30 14 9 0 0,0 0 1 0 0,-1 0-1 0 0,1 0 0 0 0,1 0 0 0 0,-1-1 1 0 0,1 1-1 0 0,0-1 0 0 0,0 0 0 0 0,0 0 1 0 0,1-1-1 0 0,0 1 0 0 0,0-1 0 0 0,-2-4-9 0 0,3 3 4 0 0,0 1-1 0 0,1-1 0 0 0,0 0 0 0 0,0 0 0 0 0,1 0 0 0 0,-1 0 0 0 0,2 0 0 0 0,-1 0 0 0 0,1 0 0 0 0,0 0 0 0 0,1 1 0 0 0,0-1 0 0 0,0 0 1 0 0,0 1-1 0 0,1-1 0 0 0,0 1-3 0 0,5-9-34 0 0,0 1 1 0 0,1-1-1 0 0,1 2 1 0 0,0 0-1 0 0,1 0 0 0 0,5-4 34 0 0,-7 8-16 0 0,2 0 0 0 0,-1 0 0 0 0,2 1 0 0 0,-1 0 0 0 0,1 0 16 0 0,62-31 118 0 0,-67 36-92 0 0,2-2-29 0 0,0 1 0 0 0,1 0-1 0 0,0 0 1 0 0,0 1 0 0 0,0 1-1 0 0,0 0 1 0 0,1 0 0 0 0,9-1 3 0 0,-15 3-19 0 0,0 0 0 0 0,0 0 0 0 0,0 1 0 0 0,0-1 0 0 0,0 1 0 0 0,0 0 1 0 0,0 0-1 0 0,0 1 0 0 0,-1-1 0 0 0,1 1 0 0 0,0 0 0 0 0,-1 0 0 0 0,0 1 0 0 0,1-1 0 0 0,-1 1 1 0 0,0-1-1 0 0,0 1 0 0 0,-1 1 0 0 0,1-1 0 0 0,-1 0 0 0 0,0 1 0 0 0,0-1 0 0 0,0 1 0 0 0,2 4 19 0 0,7 10-41 0 0,-7-11 9 0 0,0 0-1 0 0,-1 0 1 0 0,2 6 32 0 0,2 6 3 0 0,-2-6 1 0 0,-1-1 0 0 0,-1 1 0 0 0,0 0-1 0 0,1 7-3 0 0,-2 1-131 0 0,0-1-1 0 0,-2 1 0 0 0,-1-1 1 0 0,0 1-1 0 0,-2 3 132 0 0,0-11-6 0 0,0 0 1 0 0,-1-1 0 0 0,-1 1-1 0 0,0-1 1 0 0,-1 0 0 0 0,0 0-1 0 0,-1 0 1 0 0,-1-1 0 0 0,0 0-1 0 0,-3 3 6 0 0,9-12-1 0 0,-1 2 10 0 0,-1-1-1 0 0,0 1 0 0 0,1-1 1 0 0,-1 0-1 0 0,-1 1 1 0 0,1-1-1 0 0,0-1 1 0 0,-1 1-1 0 0,-3 2-8 0 0,0-1 32 0 0,4-2-20 0 0,1 0 0 0 0,-1-1 0 0 0,0 0 0 0 0,1 1 0 0 0,-1-1 0 0 0,0 0 0 0 0,0 0 0 0 0,-2 0-12 0 0,-2 1 115 0 0,0-1 1 0 0,0 0-1 0 0,0 0 0 0 0,-1 0 0 0 0,1-1 1 0 0,0 0-1 0 0,0-1 0 0 0,0 1 0 0 0,-7-3-115 0 0,-7-2 61 0 0,0-1 0 0 0,-12-6-61 0 0,20 7 6 0 0,-12-8-6 0 0,11 5 0 0 0,-11-5 0 0 0,-20-13 0 0 0,37 21 0 0 0,0-1 0 0 0,0 0 0 0 0,0-1 0 0 0,1 0 0 0 0,0 0 0 0 0,-5-7 0 0 0,8 9 0 0 0,1 0 0 0 0,0 0 0 0 0,0 0 0 0 0,0 0 0 0 0,1-1 0 0 0,0 1 0 0 0,0-1 0 0 0,-1-4 0 0 0,2 3-1 0 0,0 1 0 0 0,0 0 0 0 0,1 0 0 0 0,0 0 0 0 0,0 0 0 0 0,1 0 0 0 0,0 0 0 0 0,0-1 0 0 0,0 1 0 0 0,1 0 0 0 0,0 1 0 0 0,0-1 0 0 0,1 0 0 0 0,2-5 1 0 0,3-1-51 0 0,-1 1 0 0 0,2-1 0 0 0,0 1 0 0 0,1 1 0 0 0,1-1 51 0 0,0 0-21 0 0,1 1-1 0 0,0 0 1 0 0,1 1 0 0 0,0 0-1 0 0,0 1 1 0 0,6-2 21 0 0,13-7 99 0 0,22-7-99 0 0,-40 18 3 0 0,1 1 1 0 0,0 1 0 0 0,0 0 0 0 0,0 1-1 0 0,3 0-3 0 0,-15 3-12 0 0,0 0 0 0 0,0 0 0 0 0,0 0-1 0 0,0 0 1 0 0,0 0 0 0 0,-1 1-1 0 0,1-1 1 0 0,0 1 0 0 0,0 0-1 0 0,0 0 1 0 0,-1 0 0 0 0,1 0 0 0 0,-1 0-1 0 0,1 0 1 0 0,-1 1 0 0 0,1-1-1 0 0,-1 1 1 0 0,0-1 0 0 0,0 1 12 0 0,3 2-76 0 0,-1 0 0 0 0,0 1 0 0 0,0-1 1 0 0,0 0-1 0 0,-1 1 0 0 0,0 0 0 0 0,0 0 0 0 0,1 2 76 0 0,-1-1-76 0 0,10 21-526 0 0,1 5 602 0 0,-7-12-76 0 0,-1 1 1 0 0,-2 0-1 0 0,0 0 0 0 0,-1 1 1 0 0,-1-1-1 0 0,-1 1 1 0 0,-2 14 75 0 0,0-20-28 0 0,-2-1 1 0 0,-1 1-1 0 0,0-1 1 0 0,-1 0-1 0 0,0 0 1 0 0,-1-1 0 0 0,-4 6 27 0 0,8-17 4 0 0,0 1 0 0 0,0 0 0 0 0,0-1 0 0 0,0 1 0 0 0,-1-1 0 0 0,0 0 0 0 0,1 0 0 0 0,-1 0 0 0 0,-1 0 1 0 0,1 0-1 0 0,0-1 0 0 0,-1 1 0 0 0,1-1-4 0 0,-6 3 44 0 0,7-4-6 0 0,0 0 0 0 0,0 0 0 0 0,0 0 1 0 0,-1 0-1 0 0,1 0 0 0 0,0 0 1 0 0,0-1-1 0 0,0 1 0 0 0,-1-1 1 0 0,-1 1-39 0 0,-51 5 235 0 0,38-3-96 0 0,1-1 0 0 0,-1-1 0 0 0,0 0 0 0 0,-14-2-139 0 0,16 0 89 0 0,9 1-81 0 0,0 0 1 0 0,1-1-1 0 0,-1 0 0 0 0,1 0 1 0 0,-1 0-1 0 0,0-1-8 0 0,-15-3 56 0 0,17 4-48 0 0,0 0 0 0 0,1 1-1 0 0,-1-2 1 0 0,1 1 0 0 0,-1 0-1 0 0,1 0 1 0 0,0-1-1 0 0,-3-1-7 0 0,-28-16-770 0 0,30 16 140 0 0,-1 0 0 0 0,1-1-1 0 0,0 0 1 0 0,0 0 0 0 0,0 0 630 0 0,0 0-838 0 0</inkml:trace>
  <inkml:trace contextRef="#ctx0" brushRef="#br0" timeOffset="1">3424 3411 2304 0 0,'0'0'284'0'0,"0"15"4546"0"0,1-4-3666 0 0,1 1 0 0 0,2 7-1164 0 0,-3-16 83 0 0,1 0 0 0 0,0 0 0 0 0,0 0-1 0 0,0 0 1 0 0,0 0 0 0 0,1 0 0 0 0,-1-1-1 0 0,1 1 1 0 0,0 0 0 0 0,0-1 0 0 0,0 0-1 0 0,2 2-82 0 0,12 9 277 0 0,-13-11-234 0 0,-1 1 1 0 0,1-1 0 0 0,0 0-1 0 0,0 1 1 0 0,1-2 0 0 0,-1 1-1 0 0,1 0 1 0 0,-1 0-1 0 0,3 0-43 0 0,20 8 152 0 0,-24-9-179 0 0,-2 0-34 0 0,0-1 0 0 0,0 1-1 0 0,0-1 1 0 0,0 1 0 0 0,1-1 0 0 0,-1 1-1 0 0,0-1 1 0 0,0 0 0 0 0,1 0 0 0 0,-1 1 0 0 0,0-1-1 0 0,2 0 62 0 0,4 0-406 0 0</inkml:trace>
  <inkml:trace contextRef="#ctx0" brushRef="#br0" timeOffset="2">3722 3255 5152 0 0,'1'0'27'0'0,"0"0"0"0"0,-1 0 0 0 0,1 0 0 0 0,0-1 0 0 0,0 1 0 0 0,0 0 0 0 0,-1-1 0 0 0,1 1 1 0 0,0 0-1 0 0,0-1 0 0 0,-1 1 0 0 0,1-1 0 0 0,0 1 0 0 0,0-2-27 0 0,7-3 157 0 0,-8 5-107 0 0,1-1 1 0 0,-1 1 0 0 0,1-1-1 0 0,-1 1 1 0 0,1-1 0 0 0,-1 1-1 0 0,1 0 1 0 0,-1-1 0 0 0,1 1-1 0 0,-1-1 1 0 0,0 0 0 0 0,1 1-1 0 0,-1-1 1 0 0,0 1 0 0 0,0-1-1 0 0,0 0 1 0 0,1 1 0 0 0,-1-1-1 0 0,0 0-50 0 0,0 1 119 0 0,0 0 102 0 0,0 0 21 0 0,0 0-2 0 0,0 0-7 0 0,0 0-28 0 0,0 0-11 0 0,-7 13 479 0 0,5-11-561 0 0,-1 0-1 0 0,1 0 1 0 0,-1-1-1 0 0,1 1 1 0 0,-1 0 0 0 0,1-1-1 0 0,-3 1-111 0 0,-5 4 194 0 0,9-6-206 0 0,-1 1 0 0 0,1-1 0 0 0,-1 1 0 0 0,1-1 0 0 0,0 0 0 0 0,-1 0 0 0 0,1 1 0 0 0,-1-1 0 0 0,1 0 0 0 0,-1 0 0 0 0,1-1 0 0 0,-2 1 12 0 0,-1 0 14 0 0,3 0 22 0 0,1 0-1 0 0,0-1 0 0 0,-1 1 0 0 0,1 0 0 0 0,0 0 1 0 0,-1 0-1 0 0,1-1 0 0 0,0 1 0 0 0,-1 0 0 0 0,1 0 1 0 0,0-1-1 0 0,0 1 0 0 0,-1 0 0 0 0,1-1 0 0 0,0 1 0 0 0,0 0 1 0 0,0-1-1 0 0,-1 1 0 0 0,1 0 0 0 0,0-1 0 0 0,0 1 1 0 0,0 0-1 0 0,0-1 0 0 0,0 1 0 0 0,0 0 0 0 0,0-1 1 0 0,0 1-1 0 0,0 0 0 0 0,0-1 0 0 0,0 1 0 0 0,0-1 1 0 0,0 1-1 0 0,0 0 0 0 0,0-1-35 0 0,0 0 147 0 0,0 0 1 0 0,0 0-1 0 0,1-1 1 0 0,-1 1-1 0 0,0 0 1 0 0,1 0-1 0 0,-1 0 1 0 0,0-1-1 0 0,1 0-147 0 0,0 2 16 0 0,0-1-13 0 0,0 0-1 0 0,-1 0 0 0 0,1 0 1 0 0,0 0-1 0 0,0 1 0 0 0,1-1 1 0 0,-1 0-1 0 0,0 1 0 0 0,0-1 1 0 0,0 1-1 0 0,0-1 0 0 0,1 1 1 0 0,-1-1-1 0 0,0 1 0 0 0,0 0 1 0 0,2-1-3 0 0,2 1 16 0 0,-4 0-10 0 0,0 0 0 0 0,0 1 0 0 0,0-1 0 0 0,0 0 0 0 0,0 1 1 0 0,0-1-1 0 0,-1 0 0 0 0,1 1 0 0 0,0-1 0 0 0,0 1 0 0 0,0 0 1 0 0,-1-1-1 0 0,1 1 0 0 0,0-1 0 0 0,0 1 0 0 0,-1 0 0 0 0,1 0 1 0 0,-1-1-1 0 0,1 1 0 0 0,-1 0 0 0 0,1 0 0 0 0,-1 0 0 0 0,0 0 1 0 0,1 0-7 0 0,0 1 17 0 0,0 0 1 0 0,0 1 0 0 0,0-1-1 0 0,-1 1 1 0 0,1-1 0 0 0,-1 1 0 0 0,1 0-18 0 0,-1 2 63 0 0,0-2-284 0 0,1 0 0 0 0,-1 0 0 0 0,0 0 0 0 0,-1 0 0 0 0,0 2 221 0 0,-1-1-4110 0 0</inkml:trace>
  <inkml:trace contextRef="#ctx1" brushRef="#br1">86 3919 0 0,'-1'0'0'0,"3848"0"0"0,-3361 0 0 0,244 0 0 0,81 0 0 0,-285 0 0 0,-521 0 0 0,0 0 0 0,-1 0 0 0,0 0 0 0,2 0 0 0</inkml:trace>
  <inkml:trace contextRef="#ctx1" brushRef="#br1" timeOffset="1">84 2926 0 0,'0'-14'0'0,"0"11"0"0,0 6 0 0,0 352 0 0,0 203 0 0,0-524 0 0,0-13 0 0,0 4 0 0,0-20 0 0,0-2 0 0,0-5 0 0,0-4 0 0</inkml:trace>
  <inkml:trace contextRef="#ctx0" brushRef="#br2" timeOffset="5">6429 3826 7976 0 0,'-3'-1'720'0'0,"0"0"-518"0"0,2 1 192 0 0,1 0 107 0 0,0 0 19 0 0,0 0-15 0 0,0 0-87 0 0,0 0-40 0 0,0 0-8 0 0,0 0-26 0 0,0 0-100 0 0,0 0-42 0 0,2 0-8 0 0,27 9 124 0 0,-5-1-225 0 0,-1 0 1 0 0,16 8-94 0 0,-30-12 292 0 0,-6-3-326 0 0,-1 0-1 0 0,0 0 1 0 0,1 0 0 0 0,-1 1-1 0 0,0-1 1 0 0,1 1-1 0 0,-1-1 1 0 0,0 1-1 0 0,0 0 1 0 0,0 0-1 0 0,0 0 1 0 0,0 1 34 0 0,0 0 24 0 0,-2-3 106 0 0,0 0-108 0 0,0 1 1 0 0,0-1-1 0 0,1 0 0 0 0,-1 0 0 0 0,0 0 0 0 0,0 0 0 0 0,0 0 1 0 0,0 1-1 0 0,0-1 0 0 0,0 0 0 0 0,1 0 0 0 0,-1 0 0 0 0,0 1 1 0 0,0-1-1 0 0,0 0 0 0 0,0 0 0 0 0,0 0 0 0 0,0 1 0 0 0,0-1 1 0 0,0 0-1 0 0,0 0 0 0 0,0 1 0 0 0,0-1 0 0 0,0 0 0 0 0,0 0 1 0 0,0 0-1 0 0,0 1 0 0 0,0-1 0 0 0,0 0 0 0 0,0 0 1 0 0,0 0-1 0 0,-1 1 0 0 0,1-1 0 0 0,0 0 0 0 0,0 0 0 0 0,0 0 1 0 0,0 1-1 0 0,0-1 0 0 0,0 0 0 0 0,-1 0 0 0 0,1 0 0 0 0,0 0 1 0 0,0 0-1 0 0,0 1 0 0 0,0-1 0 0 0,-1 0 0 0 0,1 0 0 0 0,0 0 1 0 0,0 0-1 0 0,0 0 0 0 0,-1 0-22 0 0,-1 1 137 0 0,-1 0-1 0 0,0-1 1 0 0,1 1-1 0 0,-1 1 1 0 0,0-1 0 0 0,0 1-137 0 0,0-1 304 0 0,-3 3-90 0 0,-1-1 0 0 0,1 1 0 0 0,0 1 0 0 0,0-1 0 0 0,0 2-214 0 0,-35 29 0 0 0,40-34-3 0 0,-4 5 55 0 0,-1-1-1 0 0,0 0 0 0 0,1-1 0 0 0,-2 1-51 0 0,7-4 53 0 0,-1-1 0 0 0,1 0 1 0 0,0 0-1 0 0,-1 1 0 0 0,1-1 1 0 0,0 0-1 0 0,-1 0 0 0 0,1 0 1 0 0,0 1-1 0 0,-1-1 0 0 0,1 0 1 0 0,0 0-1 0 0,-1 0 0 0 0,1 0 1 0 0,0 0-1 0 0,-1 0 0 0 0,1 0 1 0 0,0 0-1 0 0,-1 0 0 0 0,1 0 1 0 0,-1 0-1 0 0,1 0 0 0 0,0 0 1 0 0,-1 0-1 0 0,1 0 0 0 0,0 0 1 0 0,-1 0-1 0 0,1 0 0 0 0,-1 0-53 0 0,1-1 108 0 0,-1 0 0 0 0,1-1-1 0 0,-1 1 1 0 0,1 0-1 0 0,0 0 1 0 0,-1 0 0 0 0,1 0-1 0 0,0 0 1 0 0,0 0-1 0 0,-1-1-107 0 0,-5-46 718 0 0,5 30-521 0 0,-2 0 0 0 0,0-2-197 0 0,1 10 102 0 0,1 0 0 0 0,0 0 0 0 0,1-8-102 0 0,0 18 190 0 0,0 0-184 0 0,0 0-785 0 0,0 0-344 0 0,0 0-69 0 0</inkml:trace>
  <inkml:trace contextRef="#ctx0" brushRef="#br2" timeOffset="6">57 2921 3224 0 0,'0'0'143'0'0,"0"0"210"0"0,0 0 780 0 0,0 0 342 0 0,0 0 70 0 0,0 0-126 0 0,0 0-587 0 0,0 0-258 0 0,0 0-50 0 0,4 9 628 0 0,-4-6-1089 0 0,1-1-1 0 0,-1 0 0 0 0,0 1 0 0 0,0-1 1 0 0,0 1-1 0 0,0-1 0 0 0,-1 0 0 0 0,1 1 1 0 0,0-1-1 0 0,-1 1 0 0 0,0-1 0 0 0,0 0 1 0 0,1 1-63 0 0,-4 5 505 0 0,0 0 0 0 0,-5 8-505 0 0,-1 1-6 0 0,-6 10 418 0 0,16-27-389 0 0,0 0 1 0 0,0 0 0 0 0,0 0-1 0 0,0 0 1 0 0,0 0 0 0 0,0-1-1 0 0,0 1 1 0 0,0 0 0 0 0,0 0-1 0 0,0 0 1 0 0,0 0 0 0 0,0 0-1 0 0,-1 0 1 0 0,1 0 0 0 0,0 0-1 0 0,0 0 1 0 0,0 0 0 0 0,0 0 0 0 0,0 0-1 0 0,0 0 1 0 0,0 0 0 0 0,0 0-1 0 0,0 0 1 0 0,0 0 0 0 0,0 0-1 0 0,0 0 1 0 0,0 0 0 0 0,0 0-1 0 0,0 0 1 0 0,0 0 0 0 0,0 0-1 0 0,0 0 1 0 0,0 0 0 0 0,0 0-1 0 0,0 0 1 0 0,0 0 0 0 0,0 0 0 0 0,0 0-1 0 0,-1 0 1 0 0,1 0 0 0 0,0 0-1 0 0,0 0 1 0 0,0 0 0 0 0,0 0-1 0 0,0 0 1 0 0,0 0 0 0 0,0 0-1 0 0,0 0 1 0 0,0 0 0 0 0,0 0-1 0 0,0 0 1 0 0,0 0 0 0 0,0 0-1 0 0,0 0 1 0 0,0 1 0 0 0,0-1 0 0 0,0 0-24 0 0,0-8 461 0 0,2-8-146 0 0,-1 10-225 0 0,1 0 1 0 0,0 0-1 0 0,0 0 0 0 0,1-2-90 0 0,6-17 88 0 0,6-20 37 0 0,-9 27-162 0 0,-3 14 36 0 0,-3 3 45 0 0,1 1-1 0 0,-1-1 1 0 0,1 1 0 0 0,-1-1 0 0 0,0 1-1 0 0,1-1 1 0 0,-1 0 0 0 0,0 1 0 0 0,1-1-1 0 0,-1 1 1 0 0,0-1 0 0 0,0 0 0 0 0,0 1-1 0 0,0-1 1 0 0,1 0-44 0 0,0 1-48 0 0,3 2 44 0 0,-3-2 47 0 0,2 5-42 0 0,1 1 1 0 0,-1-1 0 0 0,-1 1-1 0 0,1-1 1 0 0,-1 1-1 0 0,0 0 1 0 0,0 0-2 0 0,0 1 0 0 0,0-1 0 0 0,1 1-1 0 0,2 4 1 0 0,3 4 0 0 0,-5-9 0 0 0,-1-2 0 0 0,1 1 0 0 0,0 0 0 0 0,0 0 0 0 0,1 0 0 0 0,-2-2 2 0 0,0-1 0 0 0,0 1-1 0 0,0 0 1 0 0,0 0 0 0 0,0 0-1 0 0,-1 0 1 0 0,1 1-1 0 0,-1-1 1 0 0,0 1-2 0 0,1-1 32 0 0,-1-2-7 0 0,4 9 219 0 0,-5-10-125 0 0,-1 1 0 0 0,0-1 0 0 0,0 0-1 0 0,0 1 1 0 0,1-1 0 0 0,-1 0 0 0 0,0 0 0 0 0,0 0-1 0 0,0 0 1 0 0,0 0 0 0 0,1 1 0 0 0,-1-1-1 0 0,0-1 1 0 0,0 1 0 0 0,0 0-119 0 0,-20-1 233 0 0,13 0-218 0 0,0 0 0 0 0,0 1 0 0 0,0 0 0 0 0,0 0 0 0 0,-1 1 0 0 0,1 0 0 0 0,1 0 0 0 0,-1 1-1 0 0,0 0 1 0 0,-7 3-15 0 0,11-4 14 0 0,-12 8-2580 0 0,12-7 1670 0 0</inkml:trace>
  <inkml:trace contextRef="#ctx1" brushRef="#br3" timeOffset="4">1078 3779 0 0,'0'-20'0'0,"0"353"0"0,0-305 0 0,0-12 0 0,0-12 0 0</inkml:trace>
  <inkml:trace contextRef="#ctx1" brushRef="#br3" timeOffset="5">2913 3765 0 0,'0'138'0'0,"0"82"0"0,0-216 0 0,0 0 0 0,0-1 0 0</inkml:trace>
  <inkml:trace contextRef="#ctx1" brushRef="#br3" timeOffset="6">3655 3815 0 0,'0'-3'0'0,"0"5"0"0,0 12 0 0,0 19 0 0,0 270 0 0,0-299 0 0,0-1 0 0,0 1 0 0</inkml:trace>
  <inkml:trace contextRef="#ctx1" brushRef="#br3" timeOffset="7">4828 3736 0 0,'0'124'0'0,"0"86"0"0,0-207 0 0,0 1 0 0</inkml:trace>
  <inkml:trace contextRef="#ctx1" brushRef="#br1" timeOffset="8">115 1052 0 0,'-2'0'0'0,"3849"0"0"0,-3360 0 0 0,243 0 0 0,81 0 0 0,-285 0 0 0,-521 0 0 0,-1 0 0 0,0 0 0 0,1 0 0 0,1 0 0 0</inkml:trace>
  <inkml:trace contextRef="#ctx1" brushRef="#br1" timeOffset="9">113 67 0 0,'0'-14'0'0,"0"11"0"0,0 6 0 0,0 350 0 0,0 199 0 0,0-518 0 0,0-13 0 0,0 4 0 0,0-20 0 0,0-3 0 0,0-3 0 0,0-5 0 0</inkml:trace>
  <inkml:trace contextRef="#ctx0" brushRef="#br4" timeOffset="13">1061 532 2760 0 0,'0'0'235'0'0,"0"0"-55"0"0,0 0-20 0 0,0 0-7 0 0,0 0 35 0 0,0 0 152 0 0,0 0 68 0 0,0 0 9 0 0,0 0-11 0 0,0 0-75 0 0,0 0-37 0 0,0 0-6 0 0,0 0 1 0 0,0 0 6 0 0,-6-11 2513 0 0,6 11-2599 0 0,0 0-28 0 0,0-8 327 0 0,0 7-431 0 0,0 0-1 0 0,0 0 0 0 0,0 0 0 0 0,0 0 0 0 0,0 0 0 0 0,1 0 1 0 0,-1 0-1 0 0,0 0 0 0 0,1 0 0 0 0,-1 0 0 0 0,1 0 0 0 0,0 0 1 0 0,-1 1-1 0 0,1-1 0 0 0,0 0 0 0 0,-1 0 0 0 0,2 0-76 0 0,1-2 29 0 0,0 1 1 0 0,0 0-1 0 0,0 1 0 0 0,3-2-29 0 0,8-6 306 0 0,-13 8-258 0 0,0 1 0 0 0,-1-1 1 0 0,1 0-1 0 0,0 1 0 0 0,0-1 1 0 0,0 1-1 0 0,0-1 0 0 0,0 1 0 0 0,0 0 1 0 0,0-1-1 0 0,1 1-48 0 0,18-1 290 0 0,-20 1-290 0 0,1-1 8 0 0,5 4 19 0 0,-1-2 2 0 0,-3 0-3 0 0,0 0-16 0 0,-1-1 0 0 0,0 1-1 0 0,0 0 1 0 0,1-1 0 0 0,-1 1 0 0 0,0 0 0 0 0,0 0 0 0 0,0 0 0 0 0,0 0 0 0 0,0 0 0 0 0,0 0 0 0 0,0 0 0 0 0,0 0-10 0 0,1 0 0 0 0,4 4 0 0 0,1 11-14 0 0,-5-9 102 0 0,-1-6-47 0 0,-1-1-1 0 0,0 1 0 0 0,0 0 1 0 0,0 0-1 0 0,0 0 1 0 0,0-1-1 0 0,0 1 0 0 0,0 0 1 0 0,0 0-1 0 0,-1 0 1 0 0,1-1-1 0 0,0 2-40 0 0,-2 4-7 0 0,-1 8 71 0 0,-3-5-60 0 0,5-8-20 0 0,1 0 0 0 0,-1 0 1 0 0,0-1-1 0 0,1 1 1 0 0,-1 0-1 0 0,1 0 0 0 0,-1-1 1 0 0,0 1-1 0 0,0 0 1 0 0,0-1-1 0 0,1 1 0 0 0,-1 0 1 0 0,0-1 15 0 0,-5 4-67 0 0,5-4 72 0 0,1 1-1 0 0,-1-1 0 0 0,0 1 0 0 0,1-1 1 0 0,-1 0-1 0 0,0 1 0 0 0,0-1 1 0 0,1 0-1 0 0,-1 1 0 0 0,0-1 0 0 0,0 0 1 0 0,1 0-1 0 0,-1 0 0 0 0,0 0 0 0 0,0 0 1 0 0,0 0-1 0 0,1 0 0 0 0,-1 0 1 0 0,0 0-5 0 0,-2 0 20 0 0,1 0 1 0 0,0 0 0 0 0,-1-1-1 0 0,1 1 1 0 0,0-1 0 0 0,0 0 0 0 0,-1 0-1 0 0,1 1 1 0 0,0-1 0 0 0,0 0 0 0 0,0-1-1 0 0,0 1 1 0 0,0 0 0 0 0,0 0-1 0 0,1-1 1 0 0,-1 1 0 0 0,0-1 0 0 0,1 1-1 0 0,-1-1 1 0 0,1 0 0 0 0,0 0-1 0 0,-1 0 1 0 0,1 1 0 0 0,0-3-21 0 0,0 3-6 0 0,0-1 1 0 0,0 1-1 0 0,1-1 1 0 0,-1 1-1 0 0,1-1 0 0 0,0 0 1 0 0,-1 1-1 0 0,1-1 1 0 0,0 0-1 0 0,0 1 0 0 0,0-1 1 0 0,0 0 5 0 0,1-4-6 0 0,-1 4 11 0 0,1 1 0 0 0,-1-1 0 0 0,1 1 0 0 0,0 0 1 0 0,0-1-1 0 0,0 1 0 0 0,0 0 0 0 0,0 0 1 0 0,0 0-1 0 0,0 0 0 0 0,1 0 0 0 0,-1 0 1 0 0,0 0-1 0 0,1 0 0 0 0,-1 0-5 0 0,0 1-5 0 0,-1-1 5 0 0,1 1 0 0 0,0-1 0 0 0,0 1 1 0 0,0 0-1 0 0,-1-1 0 0 0,1 1 0 0 0,0 0 0 0 0,0 0 0 0 0,0 0 1 0 0,0-1-1 0 0,0 1 0 0 0,0 0 0 0 0,0 0 0 0 0,-1 0 1 0 0,1 0-1 0 0,0 0 0 0 0,0 0 0 0 0,0 1 0 0 0,0-1 0 0 0,0 0 1 0 0,0 0-1 0 0,0 1 0 0 0,0-1 0 0 0,0 1 6 0 0,0-1-6 0 0,-1 0 1 0 0,1 1-1 0 0,-1-1 0 0 0,1 0 0 0 0,0 1 0 0 0,-1-1 0 0 0,1 1 1 0 0,-1-1-1 0 0,0 1 0 0 0,1-1 0 0 0,-1 1 0 0 0,1-1 0 0 0,-1 1 1 0 0,0-1-1 0 0,1 1 0 0 0,-1-1 0 0 0,0 1 0 0 0,0-1 0 0 0,0 1 0 0 0,1 0 1 0 0,-1-1-1 0 0,0 1 0 0 0,0-1 0 0 0,0 1 0 0 0,0 0 0 0 0,0-1 1 0 0,0 1-1 0 0,0 4-44 0 0,-1 2 1 0 0,-3 1-54 0 0,3-2 19 0 0,1-6 85 0 0,0 1-1 0 0,-1 0 1 0 0,1 0 0 0 0,0 0 0 0 0,0 0-1 0 0,-1 0 1 0 0,1 0 0 0 0,-1 0 0 0 0,1 0-1 0 0,0-1 1 0 0,-1 1 0 0 0,0 0 0 0 0,1 0-1 0 0,-1 0 1 0 0,0-1 0 0 0,1 1 0 0 0,-1 0-1 0 0,0-1 1 0 0,0 1 0 0 0,0-1 0 0 0,0 1-7 0 0,-1 0 8 0 0,0-1 0 0 0,-1 1 1 0 0,1-1-1 0 0,0 0 1 0 0,0 1-1 0 0,0-1 0 0 0,0 0 1 0 0,-1 0-1 0 0,1-1 0 0 0,0 1 1 0 0,0 0-1 0 0,0-1 1 0 0,0 1-1 0 0,-1-1-8 0 0,2 1 9 0 0,0-1 1 0 0,0 1-1 0 0,1 0 1 0 0,-1 0-1 0 0,0-1 0 0 0,1 1 1 0 0,-1 0-1 0 0,0-1 1 0 0,1 1-1 0 0,-1-1 0 0 0,0 1 1 0 0,1-1-1 0 0,-1 1 1 0 0,1-1-1 0 0,-1 1 0 0 0,1-1 1 0 0,-1 0-1 0 0,1 1 1 0 0,0-1-1 0 0,-1 0 0 0 0,1 1 1 0 0,0-1-1 0 0,-1 0 1 0 0,1 1-1 0 0,0-1 1 0 0,0 0-1 0 0,0 1 0 0 0,0-1 1 0 0,0 0-1 0 0,0 0 1 0 0,0 1-1 0 0,0-1 0 0 0,0 0 1 0 0,0 0-1 0 0,0 1 1 0 0,1-1-10 0 0,-1 0 10 0 0,1 0 0 0 0,-1 0 1 0 0,1 0-1 0 0,-1 0 0 0 0,1 0 1 0 0,0 0-1 0 0,-1 1 0 0 0,1-1 1 0 0,0 0-1 0 0,0 1 1 0 0,0-1-1 0 0,0 0 0 0 0,0 1 1 0 0,0-1-1 0 0,0 1 0 0 0,0-1 1 0 0,1 0-11 0 0,8-5 53 0 0,-7 5-62 0 0,-1-1-1 0 0,1 0 1 0 0,-1 1 0 0 0,1 0 0 0 0,0-1-1 0 0,-1 1 1 0 0,1 0 0 0 0,0 0 0 0 0,0 0-1 0 0,0 1 1 0 0,0-1 0 0 0,0 1 0 0 0,0-1-1 0 0,0 1 1 0 0,0 0 0 0 0,0 0 0 0 0,1 0 9 0 0,-2 0-4 0 0,-1 1 0 0 0,1-1 1 0 0,-1 0-1 0 0,0 0 0 0 0,1 0 1 0 0,-1 0-1 0 0,0 1 0 0 0,0-1 1 0 0,1 1-1 0 0,-1-1 0 0 0,0 1 1 0 0,0-1-1 0 0,1 1 0 0 0,-1 0 1 0 0,0-1-1 0 0,0 1 0 0 0,0 0 1 0 0,0 0-1 0 0,0 0 1 0 0,0 0-1 0 0,-1 0 0 0 0,1 0 1 0 0,1 1 3 0 0,-4 8-60 0 0,2-9 64 0 0,-1 1 0 0 0,1 0 1 0 0,0-1-1 0 0,-1 1 1 0 0,0 0-1 0 0,1-1 1 0 0,-1 1-1 0 0,0-1 1 0 0,0 1-1 0 0,0-1 1 0 0,0 1-1 0 0,0-1 1 0 0,0 1-1 0 0,-1 0-4 0 0,0 0 14 0 0,0 0 0 0 0,0-1 0 0 0,0 1 0 0 0,0 0-1 0 0,-1-1 1 0 0,1 0 0 0 0,0 1 0 0 0,-1-1 0 0 0,1 0 0 0 0,-1 0-14 0 0,2-1 5 0 0,0 1 0 0 0,0-1 0 0 0,0 0 0 0 0,0 0 0 0 0,0 0 0 0 0,0 0 0 0 0,-1 0 0 0 0,1 0 0 0 0,0 0 0 0 0,0 0 0 0 0,0 0-1 0 0,0-1 1 0 0,0 1 0 0 0,0 0 0 0 0,0-1 0 0 0,0 1 0 0 0,0 0 0 0 0,0-1 0 0 0,0 1 0 0 0,0-1 0 0 0,0 0 0 0 0,0 1 0 0 0,0-1 0 0 0,0 0 0 0 0,1 1 0 0 0,-1-1 0 0 0,0 0 0 0 0,1 0 0 0 0,-1 0-5 0 0,0 0 21 0 0,0 0 0 0 0,0 0 1 0 0,0 0-1 0 0,0-1 0 0 0,1 1 0 0 0,-1 0 1 0 0,1 0-1 0 0,-1-1 0 0 0,1 1 0 0 0,-1 0 1 0 0,1-1-1 0 0,0 1 0 0 0,0 0 1 0 0,0-1-1 0 0,0 1 0 0 0,0-1 0 0 0,0 1 1 0 0,0-1-22 0 0,1 0 46 0 0,-1 1-42 0 0,1-1 0 0 0,-1 1 0 0 0,1-1 0 0 0,0 1-1 0 0,0-1 1 0 0,0 1 0 0 0,0 0 0 0 0,0-1 0 0 0,0 1-1 0 0,0 0 1 0 0,0 0 0 0 0,0 0 0 0 0,1 0 0 0 0,-1-1-4 0 0,2 0-23 0 0,-3 2 21 0 0,1 0 0 0 0,-1 0 0 0 0,0 0 0 0 0,0-1 0 0 0,1 1 0 0 0,-1 0 0 0 0,0 0 0 0 0,1 0 0 0 0,-1 0 1 0 0,0 0-1 0 0,1 0 0 0 0,-1 0 0 0 0,0 0 0 0 0,1 0 0 0 0,-1 0 0 0 0,0 0 0 0 0,0 0 0 0 0,1 0 0 0 0,-1 0 0 0 0,0 0 0 0 0,1 0 0 0 0,-1 0 0 0 0,0 0 0 0 0,1 0 0 0 0,-1 0 1 0 0,0 0-1 0 0,1 0 0 0 0,-1 1 0 0 0,0-1 2 0 0,1 0-9 0 0,2 1-51 0 0,-2 0 0 0 0,0-1 59 0 0,-1 1 1 0 0,1 0-1 0 0,-1 0 1 0 0,1-1 0 0 0,-1 1-1 0 0,1 0 1 0 0,-1 0-1 0 0,1 0 1 0 0,-1 0 0 0 0,0-1-1 0 0,1 1 1 0 0,-1 0-1 0 0,0 0 1 0 0,0 0 0 0 0,0 0-1 0 0,0 0 1 0 0,0 0-1 0 0,0 0 1 0 0,0 0 0 0 0,0 0-1 0 0,0 0 1 0 0,0-1-1 0 0,-1 1 1 0 0,1 0 0 0 0,0 0-1 0 0,-1 0 1 0 0,1 0-1 0 0,-1 0 1 0 0,1-1 0 0 0,-1 2 0 0 0,0-1 6 0 0,0 0 0 0 0,0-1 0 0 0,0 1 0 0 0,0 0 0 0 0,1 0 0 0 0,-2 0 0 0 0,1-1 0 0 0,0 1 0 0 0,0 0 0 0 0,0-1 0 0 0,0 1 0 0 0,0-1 0 0 0,0 1 0 0 0,-1-1 0 0 0,1 0 0 0 0,0 1 0 0 0,0-1 0 0 0,-1 0 0 0 0,1 0 0 0 0,0 0 0 0 0,-1 0 0 0 0,1 0 0 0 0,0 0 0 0 0,-1 0 0 0 0,1 0 0 0 0,0 0 0 0 0,0 0 0 0 0,-1-1 0 0 0,1 1 0 0 0,0-1 0 0 0,0 1 0 0 0,-1-1 0 0 0,1 1 0 0 0,0-1 0 0 0,0 1 0 0 0,0-1 0 0 0,0 0 0 0 0,0 0 0 0 0,0 0-6 0 0,0 1-15 0 0,1-1 0 0 0,0 1 1 0 0,0-1-1 0 0,0 1 0 0 0,0-1 0 0 0,0 1 0 0 0,0 0 0 0 0,0-1 0 0 0,0 1 0 0 0,0-1 1 0 0,0 1-1 0 0,0-1 0 0 0,0 1 0 0 0,0-1 0 0 0,1 1 0 0 0,-1-1 0 0 0,0 1 0 0 0,0 0 0 0 0,1-1 1 0 0,-1 1-1 0 0,0-1 0 0 0,0 1 0 0 0,1 0 0 0 0,-1-1 0 0 0,0 1 0 0 0,1 0 0 0 0,-1-1 1 0 0,1 1-1 0 0,-1 0 15 0 0,1-1-135 0 0,1-2-341 0 0</inkml:trace>
  <inkml:trace contextRef="#ctx0" brushRef="#br4" timeOffset="14">2891 236 1376 0 0,'0'0'256'0'0,"0"0"537"0"0,0 0 235 0 0,-15 0 2965 0 0,11 0-3567 0 0,0 1-1 0 0,0 0 0 0 0,1 0 1 0 0,-1 0-1 0 0,0 1 0 0 0,1-1 1 0 0,-4 2-426 0 0,-3 3 363 0 0,1 0-1 0 0,0 0 1 0 0,0 1 0 0 0,-7 6-363 0 0,13-10 96 0 0,0 1-1 0 0,0-1 1 0 0,0 1 0 0 0,1 0-1 0 0,-1-1 1 0 0,1 1-1 0 0,0 0 1 0 0,0 0 0 0 0,0 0-1 0 0,1 0 1 0 0,0 1 0 0 0,0-1-1 0 0,0 1-95 0 0,-6 14 263 0 0,1-1 36 0 0,6-16-257 0 0,-1 1-1 0 0,0-1 1 0 0,0 0 0 0 0,0 0 0 0 0,0 0 0 0 0,-1 0-42 0 0,-5 14 205 0 0,4-7-103 0 0,2-7-77 0 0,0 0-1 0 0,0-1 0 0 0,1 1 0 0 0,-1 0 0 0 0,1 0 0 0 0,0 0 1 0 0,-1 1-25 0 0,-5 39 400 0 0,7-36-294 0 0,-1-1 1 0 0,1 0 0 0 0,0 1-1 0 0,0-1 1 0 0,0 0 0 0 0,2 4-107 0 0,-1-3 124 0 0,-2-5-108 0 0,0 0 1 0 0,1 0-1 0 0,-1-1 0 0 0,0 1 0 0 0,0 0 1 0 0,1-1-1 0 0,-1 1 0 0 0,0 0 0 0 0,1-1 0 0 0,-1 1 1 0 0,1 0-1 0 0,-1-1 0 0 0,1 1 0 0 0,-1-1 1 0 0,1 1-17 0 0,15 17 208 0 0,-14-16-194 0 0,0 0 0 0 0,-1 0 0 0 0,1 0 0 0 0,0 0 0 0 0,-1 0 0 0 0,0 0 0 0 0,1 1-14 0 0,7 10 46 0 0,0-1-46 0 0,-8-10 0 0 0,0 0 0 0 0,0-1 0 0 0,0 1 0 0 0,1-1 0 0 0,-1 1 0 0 0,0-1 0 0 0,1 0 0 0 0,-1 1 0 0 0,1-1 0 0 0,-1 0 0 0 0,2 1 0 0 0,0-1 0 0 0,0 1 0 0 0,-1 0 0 0 0,1 0 0 0 0,-1 0 0 0 0,2 2 0 0 0,-2-3 0 0 0,0 1 0 0 0,0 0 0 0 0,0 0 0 0 0,0-1 0 0 0,0 1 0 0 0,1-1 0 0 0,-1 0 0 0 0,2 1 0 0 0,47 14 317 0 0,-33-11-184 0 0,-13-5-84 0 0,-1 1-1 0 0,0-1 1 0 0,1 0 0 0 0,-1 0-1 0 0,1 0 1 0 0,-1 0 0 0 0,0-1-1 0 0,1 0 1 0 0,-1 0 0 0 0,3-1-49 0 0,6 0 126 0 0,18-8 225 0 0,-14 5-110 0 0,-15 4-224 0 0,0 0 0 0 0,0 1-1 0 0,0-1 1 0 0,0-1-1 0 0,-1 1 1 0 0,1 0 0 0 0,0 0-1 0 0,0-1-16 0 0,-1 1 8 0 0,1 0-1 0 0,0 0 0 0 0,-1 0 1 0 0,1 0-1 0 0,0 0 0 0 0,-1 0 0 0 0,1 0 1 0 0,0 1-1 0 0,1-1-7 0 0,2 0 42 0 0,-3 0-29 0 0,0 1 1 0 0,0 0 0 0 0,0-1 0 0 0,0 1 0 0 0,-1-1-1 0 0,1 0 1 0 0,0 0 0 0 0,0 0 0 0 0,0 1 0 0 0,-1-2-1 0 0,2 1-13 0 0,0-2 0 0 0,0 1 0 0 0,0 0 0 0 0,0 0 0 0 0,0 0 0 0 0,0 1 0 0 0,1-1 0 0 0,0 1 0 0 0,-1-1 0 0 0,1 1 0 0 0,-1-1 0 0 0,0 1 0 0 0,0-1 0 0 0,0 0 0 0 0,0 0 0 0 0,0-1 0 0 0,2 0 0 0 0,6-8 0 0 0,-9 9 0 0 0,1 0 0 0 0,-1 0 0 0 0,0 0 0 0 0,0 0 0 0 0,0 0 0 0 0,0-2 0 0 0,0 2 5 0 0,-1 0 0 0 0,1-1 0 0 0,-1 1 0 0 0,0 0 0 0 0,0-1 0 0 0,0 1 0 0 0,0-1 0 0 0,-1 0 0 0 0,1 1 0 0 0,-1-1 0 0 0,1 1 0 0 0,-1-1-1 0 0,0 0-4 0 0,0-5 20 0 0,0 3-13 0 0,0 0 1 0 0,0 0-1 0 0,-1 1 0 0 0,1-1 1 0 0,-1 0-1 0 0,0 0-7 0 0,-2-14 64 0 0,1 12-64 0 0,-4-9 0 0 0,2 10 0 0 0,1-1 0 0 0,1 1 0 0 0,-1-1 0 0 0,1 1 0 0 0,-4-12 0 0 0,3 12 1 0 0,-7-21 9 0 0,9 24-6 0 0,0-1 0 0 0,-1 1 0 0 0,1 0-1 0 0,-1 0 1 0 0,0 0 0 0 0,0 0 0 0 0,-1 0 0 0 0,1 0-1 0 0,-1 0 1 0 0,1 1 0 0 0,-1-1 0 0 0,0 1 0 0 0,0-1-1 0 0,0 1-3 0 0,-37-25 0 0 0,38 25 0 0 0,0 0 0 0 0,0 0 0 0 0,0-1 0 0 0,0 1 0 0 0,0-2 0 0 0,0 2 0 0 0,0 0 0 0 0,0-1 0 0 0,0 1 0 0 0,0 0 0 0 0,-1-1 0 0 0,1 1 0 0 0,-1 0 0 0 0,1 0 0 0 0,-1 1 0 0 0,1 0 0 0 0,-1-1 0 0 0,0 1 0 0 0,0 0 0 0 0,1 0 0 0 0,-1 0 0 0 0,0 0 0 0 0,0 0 0 0 0,0 1 0 0 0,0-1 0 0 0,-2 1 0 0 0,-5-1 8 0 0,5 0-19 0 0,1 1 0 0 0,-1-1 0 0 0,0 1 0 0 0,0 0 0 0 0,1 0 0 0 0,-1 0 0 0 0,0 1 0 0 0,0 0-1 0 0,1-1 1 0 0,-1 1 0 0 0,0 1 0 0 0,1-1 11 0 0,-12 4-10 0 0,14-5 10 0 0,0 1 0 0 0,0-1 0 0 0,0 1 0 0 0,0-1 0 0 0,0 1 0 0 0,0 0 0 0 0,1 0 0 0 0,-1 0-1 0 0,0 0 1 0 0,0 0 0 0 0,1 0 0 0 0,-1 0 0 0 0,1 0 0 0 0,-1 1 0 0 0,1-1 0 0 0,-1 0 0 0 0,1 1 0 0 0,0 0 0 0 0,-11 10-51 0 0,10-9-70 0 0,0-1 0 0 0,0 0 0 0 0,0 1 0 0 0,0-1 0 0 0,-1 2 121 0 0,1 1-293 0 0,1-4 118 0 0,0 0 0 0 0,1 0 0 0 0,-1 0 0 0 0,0 0 0 0 0,1 0 0 0 0,0 0 0 0 0,-1 0 0 0 0,1 0 0 0 0,0 1 0 0 0,-1-1 0 0 0,1 0 0 0 0,0 0 0 0 0,0 0 0 0 0,0 0 0 0 0,0 1 0 0 0,0-1 175 0 0,1 6-5338 0 0</inkml:trace>
  <inkml:trace contextRef="#ctx0" brushRef="#br4" timeOffset="15">2823 553 3712 0 0,'0'0'167'0'0,"-3"-10"1486"0"0,1 8-1031 0 0,1 0-405 0 0,0 0-1 0 0,-1 0 1 0 0,1 0 0 0 0,0-1 0 0 0,0 1 0 0 0,1 0 0 0 0,-1 0 0 0 0,0 0 0 0 0,1-1 0 0 0,-1 1 0 0 0,1 0 0 0 0,0-1 0 0 0,0 1 0 0 0,0 0 0 0 0,1-3-217 0 0,-1 2 135 0 0,1 0 1 0 0,-1 0-1 0 0,0 0 0 0 0,1-1 1 0 0,-2 1-1 0 0,1 0 1 0 0,0 0-1 0 0,-1-1-135 0 0,0-17 397 0 0,2 16-367 0 0,0-1-1 0 0,0 1 1 0 0,0-1 0 0 0,1 1 0 0 0,0 0 0 0 0,0 0 0 0 0,0 0-1 0 0,1 0 1 0 0,0 0 0 0 0,0 0 0 0 0,0 1 0 0 0,1-1 0 0 0,3-3-30 0 0,31-24 780 0 0,-30 24-622 0 0,-5 6-102 0 0,-1 0 0 0 0,1 0 0 0 0,-1 0 1 0 0,1 0-1 0 0,0 0 0 0 0,0 1 0 0 0,0-1 1 0 0,1 1-57 0 0,4-3 108 0 0,-7 3-96 0 0,1 1 0 0 0,-1-1 0 0 0,1 0 1 0 0,-1 1-1 0 0,1-1 0 0 0,-1 1 0 0 0,1-1 1 0 0,-1 1-1 0 0,1 0 0 0 0,0 0 0 0 0,-1 0 0 0 0,1-1 1 0 0,0 1-1 0 0,-1 1 0 0 0,1-1 0 0 0,-1 0 0 0 0,1 0 1 0 0,0 1-13 0 0,1 0 6 0 0,0 0 1 0 0,0 0 0 0 0,0 0 0 0 0,-1 1-1 0 0,1 0 1 0 0,-1-1 0 0 0,1 1 0 0 0,-1 0 0 0 0,0 0-1 0 0,0 0 1 0 0,0 0 0 0 0,0 0 0 0 0,0 1-1 0 0,0-1 1 0 0,-1 0 0 0 0,1 1 0 0 0,-1-1 0 0 0,0 1-1 0 0,1 0 1 0 0,-1-1 0 0 0,-1 1 0 0 0,1 0-1 0 0,0-1 1 0 0,-1 3-7 0 0,2 14 28 0 0,-2-15-23 0 0,1 0 0 0 0,-1 0 0 0 0,0 1 0 0 0,0-1 1 0 0,-1 3-6 0 0,-13 52 0 0 0,13-54 56 0 0,-1-2 0 0 0,0 1 0 0 0,0 0 0 0 0,-1 0 0 0 0,1 0 0 0 0,-1-1 1 0 0,0 1-1 0 0,0-1 0 0 0,0 0 0 0 0,-3 3-56 0 0,3-4-2 0 0,0 0 0 0 0,0 0 1 0 0,0 0-1 0 0,0 0 0 0 0,0-1 0 0 0,0 1 0 0 0,0-1 1 0 0,-1 1-1 0 0,1-1 0 0 0,0 0 0 0 0,-1-1 1 0 0,1 1-1 0 0,-1 0 0 0 0,1-1 0 0 0,-4 1 2 0 0,3-1 59 0 0,1 0 1 0 0,-1 0-1 0 0,1 0 0 0 0,0-1 0 0 0,-1 1 0 0 0,1-1 0 0 0,-1 1 1 0 0,1-1-1 0 0,0 0 0 0 0,-1 0 0 0 0,1 0 0 0 0,0-1 0 0 0,0 1 1 0 0,0-1-1 0 0,0 0 0 0 0,-1 0-59 0 0,1-1 110 0 0,-1 0 1 0 0,1 0-1 0 0,0-1 0 0 0,0 1 1 0 0,0-1-1 0 0,1 0 0 0 0,-1 0 1 0 0,1 0-1 0 0,0 0 0 0 0,0 0 1 0 0,1 0-1 0 0,-1 0 0 0 0,1-1 1 0 0,0 1-1 0 0,0-4-110 0 0,-1-5 130 0 0,2 1 0 0 0,0-1 0 0 0,1 1-1 0 0,2-12-129 0 0,-2 20 11 0 0,0-1-1 0 0,0 1 1 0 0,1 0-1 0 0,-1-1 1 0 0,1 1-1 0 0,1 0 1 0 0,-1 0-1 0 0,0 0 0 0 0,1 0 1 0 0,2-2-11 0 0,-1 1-1 0 0,1 0 0 0 0,0 0-1 0 0,0 0 1 0 0,1 1 0 0 0,-1 0 0 0 0,1 0-1 0 0,1-1 2 0 0,-5 4-5 0 0,1 0 0 0 0,-1 0 0 0 0,1 0 0 0 0,-1 0 0 0 0,1 1-1 0 0,-1-1 1 0 0,1 0 0 0 0,0 1 0 0 0,-1 0 0 0 0,1 0-1 0 0,0-1 1 0 0,0 2 0 0 0,-1-1 0 0 0,1 0 0 0 0,0 0-1 0 0,-1 1 1 0 0,1-1 0 0 0,0 1 0 0 0,-1 0 0 0 0,1 0 0 0 0,-1-1-1 0 0,1 2 1 0 0,-1-1 0 0 0,0 0 0 0 0,1 0 0 0 0,-1 1-1 0 0,0-1 1 0 0,0 1 0 0 0,0 0 0 0 0,0-1 0 0 0,0 1-1 0 0,0 0 1 0 0,-1 0 0 0 0,1 0 0 0 0,-1 0 0 0 0,1 0-1 0 0,-1 2 6 0 0,2 1-3 0 0,0 1-1 0 0,-1 0 0 0 0,0 0 0 0 0,-1 0 1 0 0,0 0-1 0 0,0 0 0 0 0,0 0 0 0 0,-1 0 1 0 0,0 0-1 0 0,0 1 0 0 0,0-1 0 0 0,-1 0 1 0 0,0 0-1 0 0,-1 0 0 0 0,1 0 0 0 0,-1 0 0 0 0,-3 5 4 0 0,4-8 3 0 0,-1 0 0 0 0,0 0 0 0 0,0 0 0 0 0,0 0 0 0 0,0 0 0 0 0,-1 0 0 0 0,1 0 0 0 0,-1-1 0 0 0,0 1 0 0 0,0-1 0 0 0,0 0 0 0 0,0 1 0 0 0,0-1 0 0 0,0-1 0 0 0,-1 1 0 0 0,1 0 0 0 0,-1-1 0 0 0,-2 1-3 0 0,-4 1 8 0 0,4-1 10 0 0,1 0 1 0 0,-1-1-1 0 0,0 0 0 0 0,1 0 0 0 0,-1 0 1 0 0,0-1-1 0 0,-6 0-18 0 0,6 0 22 0 0,-1-1 0 0 0,1 0-1 0 0,0-1 1 0 0,-1 1 0 0 0,1-1 0 0 0,0 0 0 0 0,0-1 0 0 0,1 1 0 0 0,-1-1-1 0 0,-3-2-21 0 0,7 3 34 0 0,0 0 0 0 0,-1 0 0 0 0,1 0 0 0 0,0 0 0 0 0,1 0 0 0 0,-1 0-1 0 0,0 0 1 0 0,1-1 0 0 0,-1 1 0 0 0,1-1 0 0 0,0 1 0 0 0,0-1 0 0 0,0 1-1 0 0,0-1 1 0 0,0 1 0 0 0,1-1 0 0 0,-1 0 0 0 0,1 0-34 0 0,0-2 48 0 0,-1 0 0 0 0,1 0-1 0 0,1-1 1 0 0,-1 1 0 0 0,1 0 0 0 0,0 0 0 0 0,0 0 0 0 0,0 0-1 0 0,1-1-47 0 0,2-1 11 0 0,1 0 0 0 0,0 0-1 0 0,0 0 1 0 0,0 1 0 0 0,1 0-1 0 0,6-6-10 0 0,-8 8-19 0 0,1 1-1 0 0,0-1 1 0 0,1 1-1 0 0,-1-1 0 0 0,1 1 1 0 0,-1 1-1 0 0,1-1 0 0 0,0 1 1 0 0,0 0-1 0 0,0 0 0 0 0,6-1 20 0 0,-9 3-2 0 0,0-1 0 0 0,0 1-1 0 0,0 0 1 0 0,0 0-1 0 0,0 0 1 0 0,0 0-1 0 0,0 1 1 0 0,0-1-1 0 0,0 1 1 0 0,0 0-1 0 0,0-1 1 0 0,0 1-1 0 0,0 0 1 0 0,0 1 0 0 0,0-1-1 0 0,-1 0 1 0 0,1 1-1 0 0,-1-1 1 0 0,1 1-1 0 0,-1 0 1 0 0,0 0-1 0 0,1 0 1 0 0,-1 0-1 0 0,0 0 1 0 0,0 0-1 0 0,-1 0 3 0 0,3 3-5 0 0,-1-1-1 0 0,0 1 0 0 0,-1 0 0 0 0,0 0 0 0 0,1 0 1 0 0,-2 0-1 0 0,1 0 0 0 0,-1 0 0 0 0,1 0 0 0 0,-1 1 0 0 0,-1 3 6 0 0,1-3 10 0 0,-1 0-1 0 0,0 0 0 0 0,0 1 0 0 0,0-1 0 0 0,-1 0 0 0 0,0 0 0 0 0,-2 4-9 0 0,1-2 0 0 0,0-1 0 0 0,0-1 0 0 0,-1 1 0 0 0,1-1 0 0 0,-1 0 0 0 0,-3 4 0 0 0,0 0-9 0 0,2-3-6 0 0,0-1 0 0 0,0 0 0 0 0,-1 0 1 0 0,0 0-1 0 0,0 0 0 0 0,0-1 0 0 0,-1 0 0 0 0,-2 2 15 0 0,6-6 7 0 0,1-1 0 0 0,0 1-1 0 0,0 0 1 0 0,-1-1-1 0 0,1 1 1 0 0,0-1 0 0 0,-1 1-1 0 0,1-1 1 0 0,-1 0-1 0 0,1 1 1 0 0,-1-1 0 0 0,1 0-1 0 0,0 0 1 0 0,-1 0-1 0 0,1 0 1 0 0,-1 0 0 0 0,1 0-1 0 0,-1 0 1 0 0,1-1-1 0 0,-1 1 1 0 0,1 0 0 0 0,0-1-1 0 0,-1 1 1 0 0,1-1-1 0 0,0 1 1 0 0,-1-1 0 0 0,1 0-1 0 0,0 0 1 0 0,0 1-1 0 0,-1-2-6 0 0,-1 0 19 0 0,1 0-1 0 0,-1 0 1 0 0,1 0-1 0 0,-1 0 1 0 0,1-1-1 0 0,0 1 1 0 0,0-1-1 0 0,1 0 1 0 0,-1 1-1 0 0,0-1 1 0 0,1 0-1 0 0,-1-2-18 0 0,1 2 9 0 0,0-1-1 0 0,0 0 1 0 0,0 0-1 0 0,1 0 0 0 0,0 0 1 0 0,-1 0-1 0 0,2 0 0 0 0,-1 0 1 0 0,0 0-1 0 0,1 0 0 0 0,0 0 1 0 0,1-3-9 0 0,0 1 7 0 0,1 0-1 0 0,0 0 1 0 0,0 0 0 0 0,1 1 0 0 0,-1-1 0 0 0,1 1-1 0 0,3-3-6 0 0,-3 4-9 0 0,-1 1 0 0 0,1 0 0 0 0,0 0 0 0 0,0 0 0 0 0,1 0 0 0 0,-1 0 0 0 0,0 1 0 0 0,1 0 0 0 0,0-1 0 0 0,0 2 0 0 0,0-1 0 0 0,0 0 0 0 0,0 1 0 0 0,0 0-1 0 0,3 0 10 0 0,-6 1 0 0 0,0 0 0 0 0,0 0 0 0 0,0 0 0 0 0,0 0 0 0 0,0 1 0 0 0,0-1 0 0 0,0 0 0 0 0,0 1 0 0 0,0 0 0 0 0,-1-1 0 0 0,1 1 0 0 0,0 0 0 0 0,0 0 0 0 0,-1 0 0 0 0,1 0 0 0 0,0 0 0 0 0,-1 0 0 0 0,1 1 0 0 0,-1-1 0 0 0,0 0 0 0 0,1 1 0 0 0,-1-1 0 0 0,0 1 0 0 0,0-1 0 0 0,0 1 0 0 0,0-1 0 0 0,0 1 0 0 0,0 0 0 0 0,-1-1 0 0 0,1 1 0 0 0,-1 0 0 0 0,1 0 0 0 0,-1 0 0 0 0,2 9 2 0 0,-1-8-8 0 0,-1 0 0 0 0,1 1 0 0 0,-1-1-1 0 0,1 1 1 0 0,-1-1 0 0 0,-1 0-1 0 0,1 1 1 0 0,0-1 0 0 0,-1 0-1 0 0,0 1 1 0 0,0-1 0 0 0,0 0-1 0 0,-1 3 7 0 0,0-1-1 0 0,-1 0 0 0 0,1 0-1 0 0,-1 0 1 0 0,0-1-1 0 0,-1 1 1 0 0,1-1-1 0 0,-1 0 1 0 0,0 0-1 0 0,0 0 1 0 0,0 0-1 0 0,-4 2 2 0 0,3-3-12 0 0,-1 1-1 0 0,1-1 1 0 0,-1 0-1 0 0,0-1 1 0 0,0 1-1 0 0,-4 0 13 0 0,7-2 8 0 0,0 0 0 0 0,0-1 1 0 0,0 1-1 0 0,0-1 0 0 0,0 0 0 0 0,0 0 1 0 0,0 0-1 0 0,0 0 0 0 0,0 0 0 0 0,0-1 1 0 0,0 1-1 0 0,0-1 0 0 0,0 0 0 0 0,0 0 0 0 0,-1 0-8 0 0,3 0 5 0 0,-1 1-1 0 0,1-1 0 0 0,0 0 1 0 0,-1 0-1 0 0,1 0 1 0 0,0 0-1 0 0,0 0 0 0 0,-1 0 1 0 0,1 0-1 0 0,0 0 0 0 0,0 0 1 0 0,0 0-1 0 0,1-1 0 0 0,-1 1 1 0 0,0 0-1 0 0,0-1 0 0 0,1 1 1 0 0,-1-1-1 0 0,1 1 0 0 0,-1 0 1 0 0,1-1-1 0 0,0 1 0 0 0,0-1 1 0 0,-1 1-1 0 0,1-1 0 0 0,0 1 1 0 0,1-2-5 0 0,0-2 5 0 0,2 0 0 0 0,-1 0 0 0 0,0 0 0 0 0,1 1 0 0 0,0-1-1 0 0,0 1 1 0 0,1-1 0 0 0,-1 1 0 0 0,1 0 0 0 0,0 0 0 0 0,1 0 0 0 0,-1 1 0 0 0,2-2-5 0 0,0 1-6 0 0,1-1 0 0 0,0 1 0 0 0,0 1 0 0 0,1-1 0 0 0,-1 1 0 0 0,1 0 0 0 0,-1 0 0 0 0,1 1 0 0 0,2 0 6 0 0,-7 1 1 0 0,0 1-1 0 0,-1 0 1 0 0,1-1-1 0 0,0 1 1 0 0,0 0-1 0 0,0 1 0 0 0,-1-1 1 0 0,1 0-1 0 0,0 1 1 0 0,0-1-1 0 0,-1 1 1 0 0,1 0-1 0 0,1 0 0 0 0,-3 0-3 0 0,1 0 0 0 0,-1-1 0 0 0,1 1 0 0 0,-1 0 0 0 0,0 0 0 0 0,1 0 0 0 0,-1-1 0 0 0,0 1 0 0 0,0 1 0 0 0,0-1 0 0 0,0 0 0 0 0,0 0 0 0 0,0 0 0 0 0,0 0 0 0 0,0 1 0 0 0,-1-1 0 0 0,1 0 0 0 0,0 1 0 0 0,-1-1-1 0 0,1 0 1 0 0,-1 1 0 0 0,0-1 0 0 0,1 2 3 0 0,0 4-2 0 0,-1-4-2 0 0,0-1 0 0 0,1 1 0 0 0,-1-1-1 0 0,0 1 1 0 0,0 0 0 0 0,0-1-1 0 0,-1 1 1 0 0,1-1 0 0 0,-1 1 0 0 0,1 0-1 0 0,-1-1 1 0 0,-1 3 4 0 0,-8 18-67 0 0,8-18 79 0 0,0 0-1 0 0,0 1 0 0 0,-1-1 0 0 0,0 0 0 0 0,-1 1-11 0 0,0 0 0 0 0,-1-1 0 0 0,1 0 0 0 0,-2 0 0 0 0,1 0-1 0 0,-1 0 1 0 0,3-2 2 0 0,-1-1-1 0 0,1 1 1 0 0,0-1-1 0 0,-1 0 1 0 0,0-1-1 0 0,0 1 1 0 0,1 0-1 0 0,-1-1 0 0 0,-4 1-1 0 0,6-2 7 0 0,0 1 0 0 0,1-1-1 0 0,-1 0 1 0 0,0 0-1 0 0,0 0 1 0 0,1-1-1 0 0,-1 1 1 0 0,0 0-1 0 0,1-1 1 0 0,-1 1-1 0 0,0-1 1 0 0,1 1-1 0 0,-1-1 1 0 0,1 1 0 0 0,-1-1-1 0 0,1 0 1 0 0,-1 0-1 0 0,1 0 1 0 0,-1 0-1 0 0,1 0 1 0 0,0 0-1 0 0,-1-1-6 0 0,-2-1 23 0 0,1-1-1 0 0,0 0 1 0 0,0 0-1 0 0,0 0 1 0 0,1 0-1 0 0,-3-4-22 0 0,3 2 15 0 0,0 1 0 0 0,0-1-1 0 0,1 1 1 0 0,0-1 0 0 0,0 1 0 0 0,0-1-1 0 0,1 0 1 0 0,0 0 0 0 0,0 1-1 0 0,0-1 1 0 0,1 0-15 0 0,1-6 5 0 0,1 0 0 0 0,0 0 0 0 0,0 0-1 0 0,5-7-4 0 0,-3 6 0 0 0,1 1 0 0 0,1 0 0 0 0,1 0 0 0 0,-1 0 0 0 0,8-6 0 0 0,-10 13 0 0 0,-1 1 0 0 0,1 0 0 0 0,1 0 0 0 0,-1 0 0 0 0,1 0 0 0 0,7-5 0 0 0,-8 5-7 0 0,0 1 0 0 0,0 0 0 0 0,1 0-1 0 0,0 0 1 0 0,-1 1 0 0 0,1 0-1 0 0,5-2 8 0 0,-8 3-1 0 0,0 1 0 0 0,0-1-1 0 0,0 0 1 0 0,0 1 0 0 0,0 0 0 0 0,0-1-1 0 0,0 1 1 0 0,1 0 0 0 0,-1 1-1 0 0,0-1 1 0 0,0 0 0 0 0,0 1-1 0 0,0-1 1 0 0,0 1 0 0 0,0 0-1 0 0,1 1 2 0 0,-2-1-7 0 0,0 0-1 0 0,-1 0 0 0 0,1 1 1 0 0,-1-1-1 0 0,1 0 0 0 0,-1 1 0 0 0,1 0 1 0 0,-1-1-1 0 0,0 1 0 0 0,0 0 1 0 0,0-1-1 0 0,0 1 0 0 0,0 0 0 0 0,0 1 8 0 0,1 2-22 0 0,0 0 0 0 0,0 1-1 0 0,-1-1 1 0 0,0 4 22 0 0,1-2-12 0 0,-1 1-1 0 0,-1 0 1 0 0,0-1-1 0 0,0 1 1 0 0,-1 0-1 0 0,0 2 13 0 0,-3 20-17 0 0,4-23 5 0 0,0 0 1 0 0,-1 0-1 0 0,-1-1 0 0 0,1 1 0 0 0,-2 3 12 0 0,2-8-10 0 0,-1 2 3 0 0,1-1 0 0 0,0 1 0 0 0,0 0 0 0 0,0-1 0 0 0,0 1 0 0 0,0 0-1 0 0,1 4 8 0 0,0-6 1 0 0,-1 1 0 0 0,1-1 0 0 0,0 1 0 0 0,-1-1 0 0 0,0 1 0 0 0,1-1-1 0 0,-1 1 1 0 0,0-1 0 0 0,0 0 0 0 0,-1 1 0 0 0,1-1 0 0 0,0 0-1 0 0,-1 0 1 0 0,0 0 0 0 0,1 0 0 0 0,-1 0 0 0 0,-2 1-1 0 0,0 1 7 0 0,-1-1 0 0 0,0 1 0 0 0,0-1 0 0 0,0 0 0 0 0,-1-1 0 0 0,1 1 0 0 0,-4 0-7 0 0,7-2 1 0 0,0-1 0 0 0,0 0 0 0 0,0 1 0 0 0,1-1-1 0 0,-1 0 1 0 0,0 0 0 0 0,0 0 0 0 0,0 0 0 0 0,0 0-1 0 0,0-1 1 0 0,1 1 0 0 0,-1-1 0 0 0,0 1 0 0 0,0-1-1 0 0,1 1 1 0 0,-1-1 0 0 0,0 0-1 0 0,-5-2 35 0 0,-1-1-1 0 0,1 0 1 0 0,-2-1-35 0 0,2 0 15 0 0,1 0 1 0 0,0 0-1 0 0,0-1 0 0 0,0 1 1 0 0,0-1-1 0 0,1 0 1 0 0,0 0-1 0 0,1-1 0 0 0,-4-5-15 0 0,-1-3 0 0 0,7 13 0 0 0,0-1 0 0 0,0 0 0 0 0,0 0 0 0 0,0 0 0 0 0,1 0 0 0 0,0-1 0 0 0,0 1 0 0 0,0-1 0 0 0,0 3 0 0 0,1-1 0 0 0,-1 1 0 0 0,1-1 0 0 0,0 1 0 0 0,0-1 0 0 0,0 1 0 0 0,0-1 0 0 0,0 1 0 0 0,0-1 0 0 0,1 1 0 0 0,-1-1 0 0 0,0 1 0 0 0,1 0 0 0 0,-1-1 0 0 0,1 1 0 0 0,0-1 0 0 0,-1 1 0 0 0,1-1 0 0 0,1 0-7 0 0,0-1 0 0 0,-1 0 0 0 0,1 1 0 0 0,0-1 0 0 0,1 1 0 0 0,-1-1 0 0 0,0 1 0 0 0,1 0-1 0 0,-1 0 1 0 0,1 0 0 0 0,0 0 0 0 0,1 0 7 0 0,3-2-20 0 0,0-1 0 0 0,1 1 0 0 0,0 1 0 0 0,0-1-1 0 0,0 1 1 0 0,1 1 0 0 0,0-1 20 0 0,-3 2 1 0 0,-1-1 0 0 0,1 2 0 0 0,0-1 0 0 0,0 1 0 0 0,0-1 0 0 0,0 1 0 0 0,0 1 0 0 0,0-1 0 0 0,0 1 0 0 0,5 1-1 0 0,-8-1-4 0 0,1 1 0 0 0,0-1-1 0 0,-1 1 1 0 0,1 0-1 0 0,-1 0 1 0 0,0 0-1 0 0,1 0 1 0 0,-1 1-1 0 0,0-1 1 0 0,-1 1-1 0 0,1 0 1 0 0,0 0-1 0 0,-1 0 5 0 0,11 9-59 0 0,-10-8 58 0 0,0 0 0 0 0,0 0 0 0 0,0 0-1 0 0,-1 0 1 0 0,1 0 0 0 0,-1 1 0 0 0,0-1 0 0 0,0 1-1 0 0,0 1 2 0 0,-2-5 5 0 0,0 1 0 0 0,0-1 0 0 0,0 1 0 0 0,0 0-1 0 0,0-1 1 0 0,0 1 0 0 0,0-1 0 0 0,-1 1-1 0 0,1-1 1 0 0,-1 1 0 0 0,0 0-5 0 0,-1 8 11 0 0,0-4-18 0 0,1-1 0 0 0,-1 0 0 0 0,0 1 0 0 0,0-1 0 0 0,-1 0 0 0 0,0 0 0 0 0,0-1 0 0 0,0 1-1 0 0,-4 4 8 0 0,0 2 0 0 0,5-8 0 0 0,1-1 0 0 0,-1 1 0 0 0,0-1 0 0 0,0 1 0 0 0,0-1 0 0 0,0 0 0 0 0,-1 1 0 0 0,-6 4 0 0 0,-1 1 0 0 0,0 0 0 0 0,-4 2 0 0 0,11-8 0 0 0,0-1 0 0 0,0 1 0 0 0,0 0 0 0 0,-1-1 0 0 0,1 1 0 0 0,-1-1 0 0 0,1 0 0 0 0,-1 0 0 0 0,1-1 0 0 0,-3 1 0 0 0,5-1 2 0 0,0 0 0 0 0,-1 0-1 0 0,1 0 1 0 0,-1 0 0 0 0,1 0-1 0 0,0 0 1 0 0,-1-1 0 0 0,1 1-1 0 0,0 0 1 0 0,-1-1 0 0 0,1 1-1 0 0,0-1 1 0 0,-1 1 0 0 0,1-1-1 0 0,0 0 1 0 0,0 0-1 0 0,0 1 1 0 0,0-1 0 0 0,0 0-1 0 0,0 0 1 0 0,0 0-2 0 0,-1-1 10 0 0,0-1 1 0 0,0 1-1 0 0,0 0 0 0 0,1-1 1 0 0,-1 1-1 0 0,1-1 0 0 0,0 0 1 0 0,-1-1-11 0 0,1-1 8 0 0,-1 0 0 0 0,1 0 1 0 0,0 0-1 0 0,1 0 0 0 0,-1 0 1 0 0,1 0-1 0 0,1 0 0 0 0,-1-1 0 0 0,1-3-8 0 0,1 5-1 0 0,0 0 0 0 0,-1 1 0 0 0,1-1 0 0 0,1 0 0 0 0,-1 1 0 0 0,1 0 0 0 0,-1-1 0 0 0,1 1 0 0 0,2-1 1 0 0,-4 3-3 0 0,3-3-4 0 0,1 0-1 0 0,0 0 0 0 0,0 1 0 0 0,0 0 1 0 0,1 0-1 0 0,-1 0 0 0 0,1 0 0 0 0,-1 1 1 0 0,1 0-1 0 0,0 0 0 0 0,0 0 0 0 0,0 1 1 0 0,0 0-1 0 0,1 0 0 0 0,-1 0 0 0 0,0 1 0 0 0,1 0 8 0 0,-4 0 0 0 0,0 0-1 0 0,0 0 0 0 0,0 1 1 0 0,0 0-1 0 0,0-1 0 0 0,0 1 1 0 0,0 0-1 0 0,0 0 0 0 0,0 0 1 0 0,-1 0-1 0 0,1 1 0 0 0,-1-1 1 0 0,1 1-1 0 0,-1-1 0 0 0,1 1 0 0 0,-1 0 1 0 0,0 0-1 0 0,0 0 0 0 0,0 0 1 0 0,0 0-1 0 0,0 0 0 0 0,-1 1 1 0 0,1-1-1 0 0,-1 1 0 0 0,1-1 1 0 0,-1 1-1 0 0,0-1 0 0 0,0 1 1 0 0,0-1-1 0 0,-1 1 0 0 0,1 0 1 0 0,-1-1-1 0 0,0 1 0 0 0,1 0 0 0 0,-1 2 1 0 0,0-3-5 0 0,0 0-1 0 0,0 0 0 0 0,0 0 0 0 0,-1 0 0 0 0,1 0 0 0 0,0 0 0 0 0,-1 0 1 0 0,1 0-1 0 0,-1 0 0 0 0,0 0 0 0 0,0 0 0 0 0,0 0 0 0 0,0 0 0 0 0,0 0 0 0 0,-1 0 6 0 0,-4 10-62 0 0,5-10 62 0 0,1-1 0 0 0,-1 0 0 0 0,0 1-1 0 0,1-1 1 0 0,-1 1 0 0 0,0-1 0 0 0,0 0 0 0 0,0 0 0 0 0,0 0 0 0 0,0 1 0 0 0,0-1-1 0 0,-2 0 1 0 0,-7 8 0 0 0,9-7 0 0 0,-1-1 0 0 0,1 1 0 0 0,-1-1 0 0 0,1 0 0 0 0,-1 0 0 0 0,0 0 0 0 0,0 0 0 0 0,-1 1 0 0 0,-7 2 2 0 0,0-1 0 0 0,-1 0 0 0 0,0-1 0 0 0,1 0-1 0 0,-1 0 1 0 0,-5-1-2 0 0,-5-1-11 0 0,21 0 11 0 0,-1 0 0 0 0,1 0 0 0 0,0 0 0 0 0,0 0 0 0 0,-1 0 0 0 0,1 0 0 0 0,0 0 0 0 0,-1 0 0 0 0,1 0 0 0 0,0 0 0 0 0,0-1 0 0 0,-1 1 0 0 0,1 0 0 0 0,0 0 0 0 0,0 0 0 0 0,-1 0 0 0 0,1-1 0 0 0,0 1 0 0 0,0 0 0 0 0,-1 0 0 0 0,1 0 0 0 0,0-1 0 0 0,0 1 0 0 0,0 0 0 0 0,0 0 0 0 0,-1-1 0 0 0,1 1 0 0 0,0 0 0 0 0,0 0 0 0 0,0-1 0 0 0,0 1 0 0 0,0 0 0 0 0,0-1 0 0 0,0 1 0 0 0,0 0 0 0 0,1-4-10 0 0,0 1-7 0 0,1 0 1 0 0,-1 1-1 0 0,1-1 0 0 0,-1 1 1 0 0,1-1-1 0 0,0 1 1 0 0,0 0-1 0 0,0-1 0 0 0,0 1 1 0 0,1 0-1 0 0,-1 0 1 0 0,1 1-1 0 0,1-2 17 0 0,6-3-33 0 0,0 1 1 0 0,1 0 0 0 0,1 0 32 0 0,9-4 19 0 0,-18 7-19 0 0,0 1 0 0 0,1 0 0 0 0,-1 0 0 0 0,1 0 0 0 0,0 1 0 0 0,12-4 0 0 0,0 1 61 0 0,-4 1 22 0 0,-10 2-68 0 0,-1 0 9 0 0,5 2 17 0 0,-6-2-41 0 0,0 0 0 0 0,0 0 0 0 0,1 0 0 0 0,-1 0 0 0 0,0 0 0 0 0,1 0 0 0 0,-1 0 0 0 0,0 1 0 0 0,0-1 0 0 0,1 0 0 0 0,-1 0 0 0 0,0 0 0 0 0,0 1 0 0 0,1-1 0 0 0,-1 0 0 0 0,0 0 0 0 0,0 0 0 0 0,0 1 0 0 0,0-1 0 0 0,1 0 0 0 0,-1 0 0 0 0,0 1 0 0 0,0-1 0 0 0,0 0 0 0 0,0 1 0 0 0,0-1 0 0 0,0 0 0 0 0,0 0 0 0 0,0 1 0 0 0,0-1 0 0 0,0 0 0 0 0,0 1 0 0 0,0-1 0 0 0,0 0 0 0 0,0 1 0 0 0,-3 8 0 0 0,2-9 0 0 0,-15 23 0 0 0,16-22 0 0 0,-1 1 0 0 0,-1-1 0 0 0,1 0 0 0 0,0 0 0 0 0,0 1 0 0 0,-1-1 0 0 0,1 0 0 0 0,0 0 0 0 0,-1 0 0 0 0,0 0 0 0 0,-10 8 0 0 0,10-6 0 0 0,-1-1 0 0 0,0 0 0 0 0,0 0 0 0 0,0 0 0 0 0,0-1 0 0 0,0 1 0 0 0,0-1 0 0 0,-2 1 0 0 0,-27 9 0 0 0,23-9-27 0 0,-1 0 0 0 0,1 0 0 0 0,-1-1 0 0 0,1 0 0 0 0,-1-1 0 0 0,0 0 0 0 0,1 0 0 0 0,-7-1 27 0 0,10 0-9 0 0,0 0 0 0 0,-1-1-1 0 0,1 0 1 0 0,0 1 0 0 0,0-2-1 0 0,0 1 1 0 0,0 0 0 0 0,0-1-1 0 0,1 0 1 0 0,0-1 0 0 0,-1 1-1 0 0,1-1 1 0 0,-2-1 9 0 0,3 1 31 0 0,-1 0-1 0 0,1 0 1 0 0,-1 0 0 0 0,1 0-1 0 0,1-1 1 0 0,-1 1 0 0 0,1-1-1 0 0,0 0 1 0 0,0 0 0 0 0,0 0-1 0 0,1-1-30 0 0,-4-7 3 0 0,6 12 0 0 0,-1-1 1 0 0,0 1 0 0 0,0-1-1 0 0,1 1 1 0 0,-1-1-1 0 0,1 1 1 0 0,0-1 0 0 0,-1 1-1 0 0,1-1 1 0 0,0 1-1 0 0,0-1 1 0 0,0 0 0 0 0,0 1-1 0 0,0-1 1 0 0,0 1-1 0 0,1-1 1 0 0,-1 1 0 0 0,1-1-1 0 0,-1 0-3 0 0,2-1 24 0 0,0 0 0 0 0,0 0-1 0 0,0 0 1 0 0,0 0 0 0 0,1 0 0 0 0,-1 0-1 0 0,1 1 1 0 0,0-1 0 0 0,1 0-24 0 0,29-21-82 0 0,-29 21 63 0 0,43-27 3 0 0,-45 28 15 0 0,1 1 0 0 0,0-1 0 0 0,-1 1 0 0 0,1 0 0 0 0,0 0 0 0 0,0 0 0 0 0,0 0 0 0 0,0 1 0 0 0,0-1 0 0 0,0 1 0 0 0,0 0 0 0 0,0-1 1 0 0,-2 2-3 0 0,0-1 0 0 0,-1 0 0 0 0,1 0-1 0 0,-1 0 1 0 0,1 1 0 0 0,-1-1 0 0 0,1 0-1 0 0,-1 0 1 0 0,1 1 0 0 0,-1-1 0 0 0,1 0-1 0 0,-1 1 1 0 0,1-1 0 0 0,-1 1-1 0 0,1-1 1 0 0,-1 1 0 0 0,0-1 0 0 0,1 0-1 0 0,-1 1 1 0 0,0 0 3 0 0,5 9 5 0 0,-5-6-54 0 0,1 0-1 0 0,-1 0 1 0 0,0 0-1 0 0,-1 0 0 0 0,1 0 1 0 0,-1 0-1 0 0,0 0 0 0 0,0 0 1 0 0,0 0-1 0 0,-1 0 0 0 0,1 0 1 0 0,-1 0-1 0 0,0-1 0 0 0,0 1 1 0 0,-1-1-1 0 0,1 1 0 0 0,-1-1 1 0 0,0 0-1 0 0,0 0 0 0 0,0 0 1 0 0,0 0-1 0 0,0 0 0 0 0,-1-1 1 0 0,0 1-1 0 0,1-1 0 0 0,-1 0 1 0 0,0 0-1 0 0,0 0 0 0 0,-2 0 50 0 0,-1 1 0 0 0,-1-1 0 0 0,-7 2 0 0 0,13-3 0 0 0,0-1 0 0 0,0 1 0 0 0,0-1 0 0 0,0 0 0 0 0,0 0 0 0 0,0 0 0 0 0,0 0 0 0 0,0 0 0 0 0,0 0 0 0 0,0-1 0 0 0,0 1 0 0 0,0-1 0 0 0,0 1 0 0 0,-2-1 0 0 0,2 0 15 0 0,-1 0-1 0 0,0-1 1 0 0,0 1-1 0 0,1-1 1 0 0,-1 1-1 0 0,1-1 1 0 0,0 0-1 0 0,-1 1 1 0 0,1-1-1 0 0,0 0 1 0 0,0 0-1 0 0,0-1 1 0 0,0 1-1 0 0,1 0 1 0 0,-2-3-15 0 0,2 4 20 0 0,1-1 1 0 0,-1 1 0 0 0,1-1-1 0 0,0 1 1 0 0,-1-1 0 0 0,1 0-1 0 0,0 1 1 0 0,0-1 0 0 0,0 1-1 0 0,0-1 1 0 0,0 1 0 0 0,1-1-1 0 0,-1 1 1 0 0,0-1-1 0 0,1 1 1 0 0,-1-1 0 0 0,1 1-1 0 0,0-1 1 0 0,-1 1 0 0 0,1-1-1 0 0,0 1 1 0 0,1-1-21 0 0,0-1 80 0 0,1-1-1 0 0,0 1 1 0 0,0 0 0 0 0,0 0 0 0 0,1 0-1 0 0,-1 1 1 0 0,1-1 0 0 0,0 1-80 0 0,55-39 16 0 0,-50 36-120 0 0,0 0-1 0 0,0 1 1 0 0,8-3 104 0 0,-13 6 25 0 0,1 0 1 0 0,-1 0-1 0 0,0 0 0 0 0,1 0 0 0 0,-1 1 1 0 0,1-1-1 0 0,-1 1 0 0 0,0 0 1 0 0,1 1-1 0 0,0-1-25 0 0,1 0-221 0 0,-5 0 230 0 0,0 0 1 0 0,0 0-1 0 0,-1 0 1 0 0,1 0-1 0 0,0 0 1 0 0,-1 1-1 0 0,1-1 1 0 0,0 0 0 0 0,0 0-1 0 0,-1 0 1 0 0,1 1-1 0 0,0-1 1 0 0,-1 0-1 0 0,1 1 1 0 0,-1-1-1 0 0,1 0 1 0 0,0 1-1 0 0,-1-1 1 0 0,1 1 0 0 0,-1-1-1 0 0,1 1 1 0 0,-1-1-1 0 0,1 1 1 0 0,-1-1-1 0 0,0 1 1 0 0,1-1-1 0 0,-1 1 1 0 0,0 0 0 0 0,1-1-1 0 0,-1 1-9 0 0,0 0-73 0 0,0-1 66 0 0,1 0 0 0 0,-1 0 0 0 0,0 0 1 0 0,0 0-1 0 0,0 0 0 0 0,0 1 0 0 0,1-1 1 0 0,-1 0-1 0 0,0 0 0 0 0,0 0 0 0 0,0 1 0 0 0,0-1 1 0 0,0 0-1 0 0,0 0 0 0 0,0 0 0 0 0,0 1 1 0 0,0-1-1 0 0,0 0 0 0 0,0 0 0 0 0,0 0 0 0 0,0 1 1 0 0,0-1-1 0 0,0 0 0 0 0,0 0 0 0 0,0 0 1 0 0,0 1-1 0 0,0-1 0 0 0,0 0 0 0 0,0 0 0 0 0,0 0 1 0 0,0 1-1 0 0,0-1 0 0 0,0 0 0 0 0,0 0 1 0 0,-1 0-1 0 0,1 0 0 0 0,0 1 7 0 0,-3 6 263 0 0,2-13-193 0 0,0 5-70 0 0,1 1 0 0 0,0-1 1 0 0,-1 0-1 0 0,1 0 1 0 0,0 1-1 0 0,0-1 0 0 0,0 0 1 0 0,0 0-1 0 0,0 0 1 0 0,0 1-1 0 0,0-1 0 0 0,0 0 0 0 0,1-1 0 0 0,-1 0 0 0 0,1 0 0 0 0,-1 0 0 0 0,1 0 0 0 0,-1 0 0 0 0,0 0 0 0 0,0 0 0 0 0,1-1 0 0 0,2-2 0 0 0,-2 5 0 0 0,0 0 0 0 0,7-5 0 0 0,1 0 0 0 0,2 1 0 0 0,-8 2 0 0 0,8-3 0 0 0,-10 5 0 0 0,12-1 0 0 0,-13 1 0 0 0,1 0 0 0 0,-1 0 0 0 0,0 0 0 0 0,0 0 0 0 0,0 0 0 0 0,0 0 0 0 0,0 0 0 0 0,0 0 0 0 0,0 0 0 0 0,0 0 0 0 0,0 0 0 0 0,0 0 0 0 0,0 0 0 0 0,1 0 0 0 0,-1 0 0 0 0,0 0 0 0 0,0 0 0 0 0,0 0 0 0 0,0 0 0 0 0,0 0 0 0 0,0 0 0 0 0,0 0 0 0 0,0 0 0 0 0,0 0 0 0 0,0 0 0 0 0,0 0 0 0 0,0 0 0 0 0,0 0 0 0 0,0 1 0 0 0,1-1 0 0 0,-1 0 0 0 0,0 0 0 0 0,0 0 0 0 0,0 0 0 0 0,0 0 0 0 0,0 0 0 0 0,0 0 0 0 0,0 0 0 0 0,0 0 0 0 0,0 0 0 0 0,0 0 0 0 0,0 0 0 0 0,0 1 0 0 0,0-1 0 0 0,0 0 0 0 0,0 0 0 0 0,0 0 0 0 0,0 0 0 0 0,0 0 0 0 0,0 0 0 0 0,0 0 0 0 0,0 0 0 0 0,0 0 0 0 0,0 0 0 0 0,-1 0 0 0 0,1 0 0 0 0,0 0 0 0 0,0 1 0 0 0,0-1 0 0 0,0 0 0 0 0,0 0 0 0 0,0 0 0 0 0,0 0 0 0 0,0 0 0 0 0,0 0 0 0 0,0 0 0 0 0,0 0 0 0 0,0 0 0 0 0,0 0 0 0 0,-3 2 0 0 0,-1 2 0 0 0,3-2 0 0 0,0-1 0 0 0,-1 0 0 0 0,1 0 0 0 0,0 0 0 0 0,-1 0 0 0 0,1 0 0 0 0,-1 0 0 0 0,1 0 0 0 0,-1 0 0 0 0,-1 1 0 0 0,0 0 0 0 0,-1-1 0 0 0,1 1 0 0 0,0-1 0 0 0,-1 0 0 0 0,1 0 0 0 0,-1 0 0 0 0,0 0 0 0 0,-9 0-70 0 0,-1 0 0 0 0,-9 0 70 0 0,23 0-16 0 0,-1-1 0 0 0,0 1-1 0 0,1 0 1 0 0,-1-1 0 0 0,1 1-1 0 0,-1 0 1 0 0,1 0 0 0 0,0 0-1 0 0,-1-1 1 0 0,1 1 0 0 0,0 0-1 0 0,0 1 17 0 0,-5 19-792 0 0,5-15-95 0 0</inkml:trace>
  <inkml:trace contextRef="#ctx0" brushRef="#br4" timeOffset="16">4890 540 2960 0 0,'0'0'133'0'0,"0"0"65"0"0,0 0 184 0 0,0 0 82 0 0,0 0 15 0 0,0 0 29 0 0,0 0 118 0 0,0 0 57 0 0,0 0 12 0 0,-9-3 2375 0 0,3-1-2221 0 0,6 4-806 0 0,-1 0 0 0 0,1 0 0 0 0,-1-1 0 0 0,1 1 0 0 0,0 0-1 0 0,-1 0 1 0 0,1-1 0 0 0,0 1 0 0 0,0 0 0 0 0,-1-1 0 0 0,1 1 0 0 0,0 0 0 0 0,0-1 0 0 0,-1 1 0 0 0,1 0 0 0 0,0-1 0 0 0,0 1 0 0 0,0-1 0 0 0,0 1 0 0 0,-1 0 0 0 0,1-1 0 0 0,0 1-43 0 0,0-1 11 0 0,0 0 52 0 0,-1-1 0 0 0,1 0-1 0 0,0 1 1 0 0,-1-1 0 0 0,1 0 0 0 0,0 1 0 0 0,0-2-63 0 0,0 2 5 0 0,1 1 0 0 0,-1-1 0 0 0,0 1 0 0 0,0-1 0 0 0,0 0 0 0 0,1 1 0 0 0,-1-1 0 0 0,0 1 0 0 0,1-1 1 0 0,-1 1-1 0 0,1-1 0 0 0,-1 1 0 0 0,1-1 0 0 0,-1 1 0 0 0,1 0 0 0 0,-1-1 0 0 0,1 1 0 0 0,-1-1 0 0 0,1 1 0 0 0,-1 0 0 0 0,1 0 1 0 0,0-1-1 0 0,0 1-5 0 0,17-9 117 0 0,-14 7-34 0 0,0 0-1 0 0,0 0 1 0 0,0 0-1 0 0,1 1 0 0 0,-1-1 1 0 0,1 1-1 0 0,-1 0 1 0 0,2 0-83 0 0,2-1 220 0 0,-7 1-183 0 0,0 1 1 0 0,0-1 0 0 0,0 1-1 0 0,-1 0 1 0 0,1 0 0 0 0,0-1-1 0 0,0 1 1 0 0,0 0 0 0 0,0 0 0 0 0,1 0-1 0 0,-1 0 1 0 0,0 0 0 0 0,0 0-1 0 0,0 0 1 0 0,0 0 0 0 0,0 1-38 0 0,8 1 61 0 0,-9-2-58 0 0,1 0 0 0 0,0 1 1 0 0,0-1-1 0 0,0 0 0 0 0,-1 1 0 0 0,1-1 0 0 0,0 1 0 0 0,0-1 1 0 0,-1 1-1 0 0,1-1 0 0 0,0 1 0 0 0,-1 0 0 0 0,1-1 0 0 0,-1 1 0 0 0,1 0 1 0 0,-1-1-4 0 0,1 1 0 0 0,0 1 0 0 0,1-1 0 0 0,-1 1 0 0 0,0 0 0 0 0,1 0 0 0 0,-1 0 0 0 0,-1 0 0 0 0,1 1 0 0 0,0-1 0 0 0,0 0 0 0 0,-1 0 0 0 0,1 0 0 0 0,-1 1 0 0 0,0-1 0 0 0,0 0 0 0 0,0 0 0 0 0,0 1 0 0 0,0-1 0 0 0,-1 0 0 0 0,1 0 0 0 0,-1 0 0 0 0,1 1 0 0 0,-1-1 0 0 0,0 0 0 0 0,0 0 0 0 0,0 0 0 0 0,0 0 0 0 0,0 0 0 0 0,-1 0 0 0 0,0 1 22 0 0,0-1 1 0 0,-1 1 0 0 0,1-1-1 0 0,-1 1 1 0 0,0-1 0 0 0,0 0 0 0 0,1 0-1 0 0,-2 0 1 0 0,1 0 0 0 0,0-1 0 0 0,-2 2-23 0 0,3-3 18 0 0,-1 1 0 0 0,1 0 0 0 0,-1-1 0 0 0,1 1 1 0 0,-1-1-1 0 0,1 0 0 0 0,-1 0 0 0 0,1 0 1 0 0,-1 0-1 0 0,0 0 0 0 0,1 0 0 0 0,-1-1 1 0 0,1 1-1 0 0,-1-1 0 0 0,1 1 0 0 0,0-1 1 0 0,-1 0-19 0 0,1 0 67 0 0,1 0 0 0 0,0 1 1 0 0,-1-1-1 0 0,1 0 1 0 0,0 0-1 0 0,0 0 1 0 0,0 0-1 0 0,0 0 1 0 0,0 0-1 0 0,0-1 1 0 0,0 1-1 0 0,0 0 1 0 0,0 0-1 0 0,0-1 1 0 0,1 1-1 0 0,-1-2-67 0 0,-1-1 75 0 0,0-1 0 0 0,1 0 0 0 0,-1 0 1 0 0,1-1-76 0 0,1 4 22 0 0,0 0 1 0 0,0 1-1 0 0,0-1 1 0 0,0 0-1 0 0,0 1 1 0 0,1-1 0 0 0,-1 0-1 0 0,0 1 1 0 0,1-1-1 0 0,0 0 1 0 0,-1 1-1 0 0,1-1 1 0 0,0 1 0 0 0,0-1-1 0 0,0 1 1 0 0,0-1-1 0 0,0 1 1 0 0,0-1 0 0 0,1 0-23 0 0,0 0 1 0 0,0 1 1 0 0,1-1 0 0 0,-1 0 0 0 0,0 1 0 0 0,0-1 0 0 0,1 1 0 0 0,-1 0 0 0 0,1 0 0 0 0,-1 0 0 0 0,1 0 0 0 0,0 0-1 0 0,1 0 0 0 0,8-3-2 0 0,-10 4 1 0 0,0-1 0 0 0,-1 0 0 0 0,1 1 0 0 0,0-1 0 0 0,0 1 0 0 0,0-1 0 0 0,0 1 0 0 0,0 0 0 0 0,0 0 0 0 0,0 0 0 0 0,0 0 0 0 0,-1 0 0 0 0,1 0 0 0 0,0 1 0 0 0,0-1 0 0 0,0 0 0 0 0,0 1 0 0 0,0-1 0 0 0,0 1 0 0 0,-1 0 0 0 0,1 0 0 0 0,-1-1 0 0 0,0 0 0 0 0,0 0 0 0 0,-1 1 0 0 0,1-1 0 0 0,0 0 0 0 0,-1 1 0 0 0,1-1 0 0 0,0 1 0 0 0,-1-1 0 0 0,1 1 0 0 0,0-1 0 0 0,-1 1 0 0 0,1-1 0 0 0,-1 1 0 0 0,1-1 0 0 0,-1 1 0 0 0,1 0 0 0 0,1 2 0 0 0,-1-2-2 0 0,0 0-1 0 0,-1 0 0 0 0,1 0 0 0 0,0 0 0 0 0,-1 0 1 0 0,1 0-1 0 0,0 0 0 0 0,-1 1 0 0 0,0-1 0 0 0,1 0 1 0 0,-1 0-1 0 0,0 1 0 0 0,0-1 0 0 0,1 0 0 0 0,-1 0 1 0 0,0 0-1 0 0,0 1 0 0 0,-1-1 0 0 0,1 0 0 0 0,0 0 1 0 0,0 1-1 0 0,-1-1 3 0 0,-1 4-4 0 0,0 1 1 0 0,0-1-1 0 0,0-1 1 0 0,-3 4 3 0 0,2-2 3 0 0,1-3-3 0 0,0 0-1 0 0,0 0 1 0 0,-1-1-1 0 0,0 1 1 0 0,1 0-1 0 0,-1-1 0 0 0,0 1 1 0 0,-1-1 0 0 0,-26 18 58 0 0,26-19-45 0 0,-1 1 0 0 0,1 0 0 0 0,0-1 0 0 0,-1 1 1 0 0,1-1-1 0 0,-1 0 0 0 0,1 0 0 0 0,-1-1 0 0 0,1 1 0 0 0,-1-1 1 0 0,0 0-1 0 0,1 0 0 0 0,-2-1-13 0 0,3 1 9 0 0,-1 0-1 0 0,0-1 1 0 0,0 0 0 0 0,1 0 0 0 0,-1 0 0 0 0,0 0 0 0 0,1 0-1 0 0,-1-1 1 0 0,1 1 0 0 0,0-1 0 0 0,-1 0 0 0 0,1 0-1 0 0,0 0 1 0 0,0 0 0 0 0,0-1 0 0 0,0 0-9 0 0,2 2 10 0 0,-1-1 1 0 0,1 0 0 0 0,0 0-1 0 0,0 0 1 0 0,0 0-1 0 0,1 0 1 0 0,-1 0-1 0 0,0-1 1 0 0,1 1-1 0 0,0 0 1 0 0,-1 0 0 0 0,1 0-1 0 0,0 0 1 0 0,0-1-1 0 0,1 1 1 0 0,-1 0-1 0 0,0 0 1 0 0,1 0 0 0 0,-1 0-1 0 0,1-1 1 0 0,0 1-1 0 0,0 0 1 0 0,0 0-1 0 0,0 0 1 0 0,0 1-1 0 0,1-2-10 0 0,1-1 7 0 0,1 0-1 0 0,1 0 1 0 0,-1 0-1 0 0,0 0 0 0 0,1 1 1 0 0,0 0-1 0 0,0 0 1 0 0,0 0-1 0 0,0 0 0 0 0,3-1-6 0 0,36-15 0 0 0,-38 17 0 0 0,0 1 0 0 0,0 0 0 0 0,0 0 0 0 0,1 0 0 0 0,-7 1 0 0 0,1 0 0 0 0,-1 0 0 0 0,1 0 0 0 0,-1-1 0 0 0,1 1 0 0 0,-1 0 0 0 0,1 0 0 0 0,-1 0 0 0 0,1 0 0 0 0,-1 0 0 0 0,1 0 0 0 0,-1 0 0 0 0,1 0 0 0 0,-1 1 0 0 0,1-1 0 0 0,-1 0 0 0 0,1 0 0 0 0,-1 0 0 0 0,0 0 0 0 0,1 0 0 0 0,-1 1 0 0 0,1-1 0 0 0,-1 0 0 0 0,1 1 0 0 0,-1-1 0 0 0,1 1 0 0 0,1-1-11 0 0,-1 1 0 0 0,0 0 0 0 0,0-1 0 0 0,0 1 0 0 0,0 0-1 0 0,0 0 1 0 0,0 0 0 0 0,0 0 0 0 0,0 0 0 0 0,0 0 0 0 0,0 0-1 0 0,-1 0 1 0 0,1 0 0 0 0,0 0 0 0 0,-1 0 0 0 0,1 0 0 0 0,-1 0-1 0 0,1 1 1 0 0,-1-1 0 0 0,0 0 0 0 0,1 0 0 0 0,-1 0 0 0 0,0 1-1 0 0,0-1 1 0 0,0 0 0 0 0,0 0 0 0 0,0 1 11 0 0,-1 4 9 0 0,1 1 0 0 0,-1-1 0 0 0,-1 1 0 0 0,-1 4-9 0 0,1-5-8 0 0,1-3 21 0 0,1-1 1 0 0,-1 0-1 0 0,0 1 0 0 0,0-1 1 0 0,-1 0-1 0 0,1 0 0 0 0,0 0 0 0 0,-1 0 1 0 0,0 0-1 0 0,1 0 0 0 0,-1 0 0 0 0,0 0 1 0 0,0-1-1 0 0,0 1 0 0 0,0-1 1 0 0,0 1-1 0 0,-1-1 0 0 0,1 0 0 0 0,0 1 1 0 0,-1-1-1 0 0,1 0 0 0 0,-1-1 1 0 0,1 1-1 0 0,-2 0-13 0 0,3-1 49 0 0,0 0 0 0 0,-1 0-1 0 0,1 0 1 0 0,0 0 0 0 0,0-1 0 0 0,0 1 0 0 0,-1 0 0 0 0,1-1 0 0 0,0 1-1 0 0,0 0 1 0 0,0-1 0 0 0,0 0 0 0 0,0 1 0 0 0,0-1 0 0 0,0 1 0 0 0,0-1-1 0 0,0 0 1 0 0,0 0 0 0 0,0 1 0 0 0,0-1 0 0 0,1 0 0 0 0,-1 0 0 0 0,0 0-1 0 0,1 0 1 0 0,-1 0 0 0 0,1 0 0 0 0,-1 0 0 0 0,1 0 0 0 0,-1-1-49 0 0,-1-2-159 0 0,1 0 0 0 0,0 1 1 0 0,-1-1-1 0 0,2 0 1 0 0,-1 0-1 0 0,0 0 0 0 0,1-3 159 0 0,0 6 4 0 0,0 0 0 0 0,0-1-1 0 0,0 1 1 0 0,1 0-1 0 0,-1-1 1 0 0,1 1-1 0 0,-1 0 1 0 0,1 0-1 0 0,-1-1 1 0 0,1 1 0 0 0,0 0-1 0 0,-1 0 1 0 0,1 0-1 0 0,0 0 1 0 0,0 0-1 0 0,0 0 1 0 0,0 0-1 0 0,1 0-3 0 0,1-4 25 0 0,-3 5-20 0 0,0-1-1 0 0,0 1 1 0 0,0 0 0 0 0,0-1-1 0 0,1 1 1 0 0,-1 0 0 0 0,0 0 0 0 0,0-1-1 0 0,0 1 1 0 0,1 0 0 0 0,-1 0-1 0 0,0-1 1 0 0,1 1 0 0 0,-1 0-1 0 0,0 0 1 0 0,0 0 0 0 0,1-1 0 0 0,-1 1-1 0 0,0 0 1 0 0,1 0 0 0 0,-1 0-1 0 0,1 0-4 0 0,3-2 28 0 0,1 1 0 0 0,-1-1 0 0 0,1 1 0 0 0,0 0 0 0 0,1 0-28 0 0,-4 1-1 0 0,0 0 0 0 0,-1 0 0 0 0,1 0 1 0 0,0 0-1 0 0,0 0 0 0 0,0 0 0 0 0,0 0 1 0 0,-1 1-1 0 0,1-1 0 0 0,0 1 0 0 0,0-1 1 0 0,-1 1-1 0 0,1 0 0 0 0,0 0 0 0 0,1 0 1 0 0,-2 0 0 0 0,0 0 0 0 0,0-1 0 0 0,0 1 0 0 0,0 0 0 0 0,0 0 0 0 0,0 0 0 0 0,0 0 0 0 0,0 0 0 0 0,0 0 0 0 0,0 0 0 0 0,0 0 0 0 0,1 2 0 0 0,-2-2 0 0 0,1 1 0 0 0,0-1 0 0 0,0 1 0 0 0,-1-1 0 0 0,1 1 0 0 0,-1 0 0 0 0,1-1 0 0 0,-1 1 0 0 0,0-1 0 0 0,0 1 0 0 0,0 0 0 0 0,0-1 0 0 0,0 1 0 0 0,0 0 0 0 0,0-1 0 0 0,0 1 0 0 0,-1 0 0 0 0,1-1 0 0 0,-1 1 0 0 0,1-1 0 0 0,-1 1 0 0 0,0-1 0 0 0,0 1 0 0 0,0-1 0 0 0,-1 2 0 0 0,0 0 0 0 0,0 0 0 0 0,-1 0 0 0 0,1 0 0 0 0,-1 0 0 0 0,0 0 0 0 0,0-1 0 0 0,-1 1 0 0 0,1-1 0 0 0,0 0 0 0 0,-4 2 0 0 0,4-2 0 0 0,0 0 0 0 0,-1-1 0 0 0,1 0 0 0 0,0 1 0 0 0,0-1 0 0 0,-1 0 0 0 0,1-1 0 0 0,-1 1 0 0 0,1-1 0 0 0,-1 1 0 0 0,1-1 0 0 0,-1 0 0 0 0,1 0 0 0 0,-1 0 0 0 0,1 0 0 0 0,-1-1 0 0 0,-1 0 0 0 0,1 0-4 0 0,-1 0-1 0 0,0 0 0 0 0,0 0 0 0 0,1-1 0 0 0,-1 0 0 0 0,0 0 0 0 0,1 0 0 0 0,0 0 0 0 0,0-1 0 0 0,0 0 0 0 0,0 1 0 0 0,0-1 0 0 0,0-1 5 0 0,1 2 3 0 0,1-1 0 0 0,0 0 0 0 0,0 1 0 0 0,0-1-1 0 0,0 0 1 0 0,0-2-3 0 0,1 4 2 0 0,1 0 0 0 0,0 0 0 0 0,-1 0 0 0 0,1 0 0 0 0,0 0 0 0 0,0 0-1 0 0,0 0 1 0 0,0 0 0 0 0,0 0 0 0 0,0 0 0 0 0,0 0 0 0 0,0 1 0 0 0,0-1 0 0 0,1 0 0 0 0,-1 0-1 0 0,0 0 1 0 0,1 0 0 0 0,-1 0 0 0 0,1 0 0 0 0,-1 0 0 0 0,1 0 0 0 0,-1 1 0 0 0,1-1 0 0 0,0 0-1 0 0,0 0-1 0 0,0-1 0 0 0,1 1 0 0 0,0 0 0 0 0,0 0 0 0 0,0-1 0 0 0,0 1 0 0 0,0 0 0 0 0,1 0 0 0 0,-1 1 0 0 0,0-1 0 0 0,0 0 0 0 0,1 1 0 0 0,11-5 0 0 0,-12 4-1 0 0,0 1-1 0 0,0-1 0 0 0,0 1 1 0 0,0 0-1 0 0,0-1 0 0 0,0 1 1 0 0,0 0-1 0 0,0 0 0 0 0,0 0 1 0 0,0 1-1 0 0,0-1 0 0 0,1 0 2 0 0,23 6-33 0 0,-23-4 40 0 0,0 0-1 0 0,0 0 1 0 0,0 0 0 0 0,0 0-1 0 0,0 1 1 0 0,-1-1 0 0 0,1 1-1 0 0,-1 0-6 0 0,0-1-1 0 0,-1 0 0 0 0,0 0-1 0 0,1 0 1 0 0,-1 0 0 0 0,-1 0-1 0 0,1 0 1 0 0,0 1 0 0 0,0-1-1 0 0,-1 0 1 0 0,1 0 0 0 0,-1 1-1 0 0,0-1 1 0 0,0 0 0 0 0,0 1-1 0 0,0-1 1 0 0,0 0 0 0 0,-1 0-1 0 0,1 1 1 0 0,-1-1 0 0 0,1 0-1 0 0,-1 0 1 0 0,0 1 0 0 0,0-1-1 0 0,0 0 1 0 0,-1 0 0 0 0,1 0-1 0 0,0 0 1 0 0,-1 0 0 0 0,1-1-1 0 0,-2 2 2 0 0,2-2 2 0 0,0 0-1 0 0,1-1 1 0 0,-1 1-1 0 0,0-1 1 0 0,0 1-1 0 0,0-1 0 0 0,1 1 1 0 0,-1-1-1 0 0,0 0 1 0 0,0 1-1 0 0,0-1 1 0 0,0 0-1 0 0,0 1 0 0 0,0-1 1 0 0,0 0-1 0 0,0 0 1 0 0,0 0-1 0 0,1 0 1 0 0,-1 0-1 0 0,0 0 0 0 0,0 0 1 0 0,0 0-1 0 0,0 0 1 0 0,0-1-1 0 0,0 1 0 0 0,0 0 1 0 0,0 0-1 0 0,0-1 1 0 0,0 1-2 0 0,-1-1-6 0 0,-1-1 0 0 0,1 1 1 0 0,0 0-1 0 0,1-1 0 0 0,-1 1 0 0 0,0-1 1 0 0,0 1-1 0 0,1-1 0 0 0,-1 0 0 0 0,0-1 6 0 0,-1-1 17 0 0,0 0-1 0 0,1-1 1 0 0,0 1-1 0 0,0 0 1 0 0,0-1-1 0 0,0 1 0 0 0,1-1 1 0 0,-1-3-17 0 0,2 6 4 0 0,0-1-1 0 0,-1 1 1 0 0,1-1 0 0 0,0 0 0 0 0,1 1 0 0 0,-1-1-1 0 0,0 1 1 0 0,1-1 0 0 0,0 1 0 0 0,-1-1 0 0 0,1 1-1 0 0,0-1 1 0 0,0 1 0 0 0,1 0 0 0 0,-1 0-1 0 0,2-2-3 0 0,-2 3-6 0 0,0 0-1 0 0,0-1 0 0 0,0 1 1 0 0,0 1-1 0 0,0-1 0 0 0,0 0 1 0 0,1 0-1 0 0,-1 0 0 0 0,0 0 1 0 0,1 1-1 0 0,-1-1 0 0 0,2 0 7 0 0,15-7 167 0 0,-17 7-226 0 0,-1 1-9 0 0,2 1 15 0 0,0-1 53 0 0,0 1-1 0 0,0 0 1 0 0,0-1-1 0 0,0 1 0 0 0,0 0 1 0 0,0 1-1 0 0,0-1 1 0 0,0 0-1 0 0,0 0 1 0 0,0 1-1 0 0,-1-1 1 0 0,1 1-1 0 0,-1-1 1 0 0,1 1-1 0 0,-1 0 1 0 0,0-1-1 0 0,0 1 1 0 0,1 0-1 0 0,-1 0 0 0 0,-1 0 1 0 0,1 0-1 0 0,0 1 1 0 0,0 1 1 0 0,0 1-1 0 0,-1-1 0 0 0,0 1 0 0 0,0-1 1 0 0,-1 1-1 0 0,1-1 0 0 0,-1 1 0 0 0,0 0 0 0 0,-1 4-1 0 0,2-8 1 0 0,0 1 0 0 0,-1 0 0 0 0,0-1 0 0 0,1 1 0 0 0,-1 0 0 0 0,0-1 0 0 0,0 1 0 0 0,0-1 0 0 0,0 1 0 0 0,0-1 0 0 0,0 0 0 0 0,-1 1 0 0 0,1-1 0 0 0,0 0 0 0 0,-1 0 0 0 0,-1 1 0 0 0,2-1 0 0 0,0 0 0 0 0,0-1 0 0 0,0 1 0 0 0,0-1 0 0 0,0 1 0 0 0,0-1 0 0 0,0 0 0 0 0,-1 1 0 0 0,1-1 0 0 0,0 0 0 0 0,0 1 0 0 0,0-1 0 0 0,-1 0 0 0 0,1 0 0 0 0,0 0 0 0 0,0 0 0 0 0,-1 0 0 0 0,1 0 0 0 0,0-1 0 0 0,0 1 0 0 0,0 0 0 0 0,0 0 0 0 0,-1-1 0 0 0,1 1 0 0 0,0-1 0 0 0,0 1 0 0 0,-7-4-3 0 0,4 2 14 0 0,1 0 1 0 0,-1 0 0 0 0,0 0 0 0 0,1-1-1 0 0,0 1 1 0 0,-1-1 0 0 0,1 1 0 0 0,0-1-1 0 0,0 0 1 0 0,1 0 0 0 0,-1 0 0 0 0,-1-3-12 0 0,3 3-10 0 0,-1 0-1 0 0,0-1 1 0 0,1 1 0 0 0,0 0 0 0 0,-1-4 10 0 0,2 6-6 0 0,0-1 0 0 0,0 1 0 0 0,0 0 1 0 0,0 0-1 0 0,0-1 0 0 0,0 1 0 0 0,0 0 1 0 0,0 0-1 0 0,0-1 0 0 0,1 1 0 0 0,-1 0 1 0 0,1 0-1 0 0,-1 0 0 0 0,1-1 0 0 0,-1 1 1 0 0,1 0-1 0 0,0 0 0 0 0,0-1 6 0 0,0 1-6 0 0,0 0-1 0 0,1 0 1 0 0,-1 0-1 0 0,1 0 1 0 0,-1 0-1 0 0,0 0 1 0 0,1 0-1 0 0,0 0 1 0 0,-1 0-1 0 0,1 0 1 0 0,0 1-1 0 0,-1-1 1 0 0,1 1-1 0 0,0-1 1 0 0,0 1-1 0 0,-1 0 1 0 0,1-1-1 0 0,0 1 1 0 0,0 0-1 0 0,0 0 1 0 0,0 0-1 0 0,0 0 7 0 0,5 0 73 0 0,-5 0-77 0 0,-1 0 0 0 0,1 0 1 0 0,-1 0-1 0 0,1 0 0 0 0,0 0 0 0 0,-1 0 0 0 0,1 0 0 0 0,0 0 0 0 0,-1 1 1 0 0,1-1-1 0 0,-1 1 0 0 0,1-1 0 0 0,-1 1 0 0 0,1-1 0 0 0,-1 1 1 0 0,1 0-1 0 0,-1 0 0 0 0,1 0 0 0 0,-1-1 0 0 0,0 1 0 0 0,0 0 0 0 0,1 1 4 0 0,0 0 11 0 0,0 1 1 0 0,0-1-1 0 0,-1 0 0 0 0,1 1 0 0 0,-1-1 0 0 0,0 1 0 0 0,0-1 0 0 0,0 1 0 0 0,0-1 0 0 0,0 1 0 0 0,0 0 0 0 0,-1-1 0 0 0,0 1-11 0 0,1 3-2 0 0,-1 0-1 0 0,0 0 1 0 0,0 0 0 0 0,-1 0-1 0 0,-1 3 3 0 0,2-8 0 0 0,0 0 1 0 0,0 0-1 0 0,-1 0 0 0 0,1 1 0 0 0,0-1 0 0 0,-1 0 0 0 0,1 0 0 0 0,-1 0 0 0 0,1-1 0 0 0,-1 1 0 0 0,0 0 0 0 0,0 0 0 0 0,1 0 0 0 0,-1 0 0 0 0,0 0 0 0 0,0-1 0 0 0,0 1 0 0 0,0 0 0 0 0,0-1 0 0 0,0 1 0 0 0,0-1 0 0 0,0 1 0 0 0,0-1 0 0 0,0 1 0 0 0,0-1 1 0 0,0 1-1 0 0,0-1 0 0 0,-1 0 0 0 0,1 0 0 0 0,0 0 0 0 0,-1 0 0 0 0,0 1-1 0 0,0-1 0 0 0,0-1 0 0 0,-1 1 0 0 0,1 0 0 0 0,0 0 0 0 0,0-1 0 0 0,0 1 0 0 0,0-1 0 0 0,0 0 0 0 0,0 0 0 0 0,0 1 0 0 0,0-1 1 0 0,0 0-1 0 0,0-1 0 0 0,0 1 0 0 0,1 0 0 0 0,-1-1 1 0 0,-4-3-8 0 0,0 0 0 0 0,0-1 0 0 0,1 0 0 0 0,-1-2 8 0 0,3 5 2 0 0,1 0 1 0 0,0-1-1 0 0,0 1 1 0 0,0-1-1 0 0,1 1 1 0 0,-1-1-1 0 0,1 0 1 0 0,0 1-1 0 0,0-3-2 0 0,1 4-1 0 0,0 1 0 0 0,-1 0 0 0 0,1 0 0 0 0,0 0-1 0 0,1-1 1 0 0,-1 1 0 0 0,0 0 0 0 0,0 0 0 0 0,0 0-1 0 0,1 0 1 0 0,-1-1 0 0 0,1 1 0 0 0,-1 0 0 0 0,1 0-1 0 0,-1 0 1 0 0,1 0 0 0 0,0 0 0 0 0,0 0 0 0 0,-1 0-1 0 0,1 0 1 0 0,0 1 0 0 0,0-1 0 0 0,0 0 0 0 0,0 0-1 0 0,0 0 2 0 0,1 0-9 0 0,1 0 0 0 0,-1 0 0 0 0,0 0 0 0 0,1 0 0 0 0,-1 1 0 0 0,1-1 0 0 0,-1 0 0 0 0,1 1 0 0 0,-1 0 0 0 0,1-1 0 0 0,-1 1 0 0 0,3 0 9 0 0,8 0-56 0 0,-10-1 11 0 0,1 1 0 0 0,-1 0-1 0 0,1 0 1 0 0,0 0-1 0 0,1 1 46 0 0,5 0-1609 0 0,-4 0-4128 0 0</inkml:trace>
  <inkml:trace contextRef="#ctx0" brushRef="#br2" timeOffset="17">55 46 4144 0 0,'0'0'319'0'0,"0"0"-122"0"0,0 0 270 0 0,0 0 138 0 0,0 0 31 0 0,0 0 14 0 0,0 0 48 0 0,-2 5 754 0 0,-13 43 932 0 0,0-8-1320 0 0,15-36-196 0 0,4-8-443 0 0,4-7-100 0 0,34-82 105 0 0,-36 83-430 0 0,-4 7 0 0 0,0-1 0 0 0,0 0 0 0 0,0 0 0 0 0,0-3 0 0 0,-2 4 10 0 0,0 3 44 0 0,0 0 10 0 0,0 0 0 0 0,0 0 0 0 0,0 0 4 0 0,0 0 16 0 0,0 0 4 0 0,0 0 0 0 0,0 0-4 0 0,1 1-54 0 0,0-1 0 0 0,0 1 1 0 0,0-1-1 0 0,0 1 1 0 0,0 0-1 0 0,0 0 0 0 0,-1-1 1 0 0,1 1-1 0 0,0 0 1 0 0,0 0-1 0 0,-1 0 0 0 0,1 0 1 0 0,-1 0-1 0 0,1 0 1 0 0,-1 0-1 0 0,1 0 0 0 0,-1 0-30 0 0,3 5-88 0 0,10 19 19 0 0,-2-2 74 0 0,-1-5-14 0 0,-7-12 44 0 0,0 1 0 0 0,1-1 1 0 0,0 0-1 0 0,0 0 1 0 0,2 2-36 0 0,10 12 0 0 0,-12-16 0 0 0,-2-3 10 0 0,-2-1 48 0 0,0 0 24 0 0,0 0 8 0 0,0 0 24 0 0,0 0-12 0 0,0 0-6 0 0,0 0 5 0 0,-4 4 149 0 0,-3-3-126 0 0,0 0-1 0 0,0 0 0 0 0,0-1 0 0 0,0 1 0 0 0,1-1 0 0 0,-5-1-123 0 0,-7 0 181 0 0,6 1-128 0 0,0-1-1 0 0,-5-2-52 0 0,8 2 21 0 0,0 0-1 0 0,0 0 1 0 0,0 1 0 0 0,1 0-1 0 0,-5 0-20 0 0,-3 4-2247 0 0,17-3 943 0 0,6 4-8 0 0</inkml:trace>
  <inkml:trace contextRef="#ctx0" brushRef="#br2" timeOffset="18">6498 979 5440 0 0,'-6'-1'592'0'0,"4"1"-470"0"0,2 0 513 0 0,0 0 213 0 0,0 0 44 0 0,0 1-484 0 0,0 0 1 0 0,1 0-1 0 0,0-1 0 0 0,-1 1 0 0 0,1 0 1 0 0,-1 0-1 0 0,1-1 0 0 0,0 1 0 0 0,0 0 1 0 0,-1-1-1 0 0,1 1 0 0 0,0 0 0 0 0,0-1 1 0 0,0 1-1 0 0,0-1-408 0 0,21 12-486 0 0,-15-9 1031 0 0,29 17-165 0 0,-24-14-325 0 0,21 14 115 0 0,-32-20-101 0 0,-1 0 46 0 0,0 1-38 0 0,-1 0-1 0 0,1 0 1 0 0,0 0 0 0 0,-1-1-1 0 0,1 1 1 0 0,-1 0 0 0 0,1 0 0 0 0,-1 0-1 0 0,1-1 1 0 0,-1 1 0 0 0,1 0-1 0 0,-1-1 1 0 0,0 1 0 0 0,1 0-1 0 0,-1-1 1 0 0,-1 1-77 0 0,-12 10 303 0 0,12-10-239 0 0,-5 4-19 0 0,1 0 0 0 0,-1 1 0 0 0,1 0 0 0 0,0 0-1 0 0,-3 5-44 0 0,-12 10 144 0 0,21-21-64 0 0,-1 1 0 0 0,1-1-49 0 0,-1 1 0 0 0,1-1-1 0 0,0 0 1 0 0,-1 0-1 0 0,1 1 1 0 0,0-1-1 0 0,-1 0 1 0 0,1 0-1 0 0,-1 0 1 0 0,1 0-1 0 0,0 1 1 0 0,-1-1 0 0 0,1 0-1 0 0,-1 0 1 0 0,1 0-1 0 0,0 0 1 0 0,-1 0-1 0 0,1 0 1 0 0,-1 0-1 0 0,1 0 1 0 0,-1 0-1 0 0,1 0 1 0 0,0 0-1 0 0,-1 0 1 0 0,1-1 0 0 0,-1 1-1 0 0,1 0 1 0 0,0 0-1 0 0,-1 0 1 0 0,1 0-1 0 0,-1-1 1 0 0,1 1-1 0 0,0 0 1 0 0,-1 0-1 0 0,1-1 1 0 0,0 1 0 0 0,0 0-1 0 0,-1-1 1 0 0,1 1-31 0 0,-8-13 386 0 0,8 12-342 0 0,-2-4-9 0 0,1 0 0 0 0,0 0 1 0 0,0 1-1 0 0,0-5-35 0 0,-1-4 5 0 0,-3-11 17 0 0,1 0 380 0 0,-6-16-402 0 0,9 38 66 0 0,0-6 191 0 0,1 8-522 0 0,0 0-122 0 0,0 0-1225 0 0,-2 3-4854 0 0</inkml:trace>
  <inkml:trace contextRef="#ctx1" brushRef="#br3" timeOffset="16">1106 963 0 0,'0'336'0'0,"0"-332"0"0</inkml:trace>
  <inkml:trace contextRef="#ctx1" brushRef="#br3" timeOffset="17">2941 909 0 0,'0'336'0'0,"0"-334"0"0,0 3 0 0,0-4 0 0,0-4 0 0</inkml:trace>
  <inkml:trace contextRef="#ctx1" brushRef="#br3" timeOffset="18">4856 889 0 0,'0'256'0'0,"0"-252"0"0</inkml:trace>
  <inkml:trace contextRef="#ctx1" brushRef="#br3" timeOffset="19">3684 895 0 0,'0'81'0'0,"0"56"0"0,0-132 0 0,0 0 0 0,0 0 0 0,0 0 0 0,0-1 0 0,0 56 0 0,0 16 0 0,0-81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40.2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40.251"/>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87 3953 0 0,'-2'0'0'0,"3882"0"0"0,-3389 0 0 0,245 0 0 0,82 0 0 0,-287 0 0 0,-526 0 0 0,0 0 0 0,-1 0 0 0,0 0 0 0,2 0 0 0</inkml:trace>
  <inkml:trace contextRef="#ctx0" brushRef="#br0" timeOffset="1">85 2951 0 0,'0'-14'0'0,"0"11"0"0,0 6 0 0,0 355 0 0,0 204 0 0,0-527 0 0,0-14 0 0,0 4 0 0,0-20 0 0,0-2 0 0,0-4 0 0,0-6 0 0</inkml:trace>
  <inkml:trace contextRef="#ctx1" brushRef="#br1">6484 3859 7976 0 0,'-2'-1'720'0'0,"-2"0"-518"0"0,3 0 192 0 0,1 1 107 0 0,0 0 19 0 0,0 0-15 0 0,0 0-87 0 0,0 0-40 0 0,0 0-8 0 0,0 0-26 0 0,0 0-100 0 0,0 0-42 0 0,2 1-8 0 0,27 8 124 0 0,-5-2-225 0 0,0 2 1 0 0,15 7-94 0 0,-30-12 292 0 0,-6-3-326 0 0,-1 0-1 0 0,1 0 1 0 0,-1 1 0 0 0,0-1-1 0 0,1 0 1 0 0,-1 1-1 0 0,0 0 1 0 0,0-1-1 0 0,0 1 1 0 0,0 0-1 0 0,0 0 1 0 0,0 1 34 0 0,0 0 24 0 0,-2-2 106 0 0,0-1-108 0 0,1 0 1 0 0,-1 0-1 0 0,0 0 0 0 0,0 0 0 0 0,0 1 0 0 0,0-1 0 0 0,1 0 1 0 0,-1 0-1 0 0,0 0 0 0 0,0 0 0 0 0,0 1 0 0 0,0-1 0 0 0,0 0 1 0 0,0 0-1 0 0,0 0 0 0 0,0 1 0 0 0,0-1 0 0 0,0 0 0 0 0,0 0 1 0 0,0 1-1 0 0,0-1 0 0 0,0 0 0 0 0,0 0 0 0 0,0 0 0 0 0,0 1 1 0 0,0-1-1 0 0,0 0 0 0 0,0 0 0 0 0,0 0 0 0 0,0 1 1 0 0,0-1-1 0 0,0 0 0 0 0,0 0 0 0 0,0 0 0 0 0,0 1 0 0 0,-1-1 1 0 0,1 0-1 0 0,0 0 0 0 0,0 0 0 0 0,0 0 0 0 0,0 1 0 0 0,0-1 1 0 0,-1 0-1 0 0,1 0 0 0 0,0 0 0 0 0,0 0 0 0 0,0 0 0 0 0,-1 0 1 0 0,1 0-1 0 0,0 1 0 0 0,0-1-22 0 0,-3 0 137 0 0,0 1-1 0 0,0 0 1 0 0,1 0-1 0 0,-1 0 1 0 0,1 0 0 0 0,-2 1-137 0 0,1 0 304 0 0,-3 1-90 0 0,-1 1 0 0 0,1 0 0 0 0,0 0 0 0 0,0 1 0 0 0,-1 0-214 0 0,-33 31 0 0 0,38-35-3 0 0,-3 5 55 0 0,0-1-1 0 0,-1 0 0 0 0,0 0 0 0 0,-1 0-51 0 0,7-5 53 0 0,0 0 0 0 0,-1 0 1 0 0,1 1-1 0 0,0-1 0 0 0,-1 0 1 0 0,1 0-1 0 0,0 0 0 0 0,-1 1 1 0 0,1-1-1 0 0,0 0 0 0 0,-1 0 1 0 0,1 0-1 0 0,0 0 0 0 0,-1 0 1 0 0,1 1-1 0 0,0-1 0 0 0,-1 0 1 0 0,1 0-1 0 0,-1 0 0 0 0,1 0 1 0 0,0 0-1 0 0,-1 0 0 0 0,1 0 1 0 0,0-1-1 0 0,-1 1 0 0 0,1 0 1 0 0,-1 0-1 0 0,1 0 0 0 0,0 0-53 0 0,-1-1 108 0 0,0 0 0 0 0,1 0-1 0 0,0 0 1 0 0,-1 0-1 0 0,1-1 1 0 0,-1 1 0 0 0,1 0-1 0 0,0 0 1 0 0,0 0-1 0 0,0-1-107 0 0,-7-46 718 0 0,6 29-521 0 0,-2 1 0 0 0,0-2-197 0 0,1 10 102 0 0,1 0 0 0 0,0 0 0 0 0,1-8-102 0 0,0 18 190 0 0,0 0-184 0 0,0 0-785 0 0,0 0-344 0 0,0 0-69 0 0</inkml:trace>
  <inkml:trace contextRef="#ctx1" brushRef="#br1" timeOffset="1">57 2946 3224 0 0,'0'0'143'0'0,"0"0"210"0"0,0 0 780 0 0,0 0 342 0 0,0 0 70 0 0,0 0-126 0 0,0 0-587 0 0,0 0-258 0 0,0 0-50 0 0,4 9 628 0 0,-3-6-1089 0 0,-1-1-1 0 0,0 0 0 0 0,0 1 0 0 0,1-1 1 0 0,-2 1-1 0 0,1-1 0 0 0,0 1 0 0 0,0-1 1 0 0,-1 1-1 0 0,0-1 0 0 0,1 0 0 0 0,-1 1 1 0 0,0-1-63 0 0,-3 6 505 0 0,0 1 0 0 0,-5 6-505 0 0,-1 3-6 0 0,-6 9 418 0 0,16-27-389 0 0,0 0 1 0 0,0 0 0 0 0,0 0-1 0 0,0 0 1 0 0,0 0 0 0 0,0 0-1 0 0,0 0 1 0 0,0-1 0 0 0,0 1-1 0 0,0 0 1 0 0,0 0 0 0 0,0 0-1 0 0,0 0 1 0 0,0 0 0 0 0,0 0-1 0 0,0 0 1 0 0,-1 0 0 0 0,1 0 0 0 0,0 0-1 0 0,0 0 1 0 0,0 0 0 0 0,0 0-1 0 0,0 0 1 0 0,0 0 0 0 0,0 0-1 0 0,0 0 1 0 0,0 0 0 0 0,0 0-1 0 0,0 0 1 0 0,0 0 0 0 0,0 0-1 0 0,0 0 1 0 0,0 0 0 0 0,0 0-1 0 0,0 0 1 0 0,0 0 0 0 0,0 0 0 0 0,0 0-1 0 0,0 0 1 0 0,0 0 0 0 0,0 0-1 0 0,0 0 1 0 0,-1 0 0 0 0,1 0-1 0 0,0 0 1 0 0,0 0 0 0 0,0 0-1 0 0,0 0 1 0 0,0 0 0 0 0,0 0-1 0 0,0 0 1 0 0,0 0 0 0 0,0 0-1 0 0,0 1 1 0 0,0-1 0 0 0,0 0 0 0 0,0 0-24 0 0,0-8 461 0 0,2-8-146 0 0,-1 10-225 0 0,1 0 1 0 0,0 0-1 0 0,0 0 0 0 0,1-2-90 0 0,7-18 88 0 0,4-19 37 0 0,-8 27-162 0 0,-3 13 36 0 0,-2 5 45 0 0,-1-1-1 0 0,1 1 1 0 0,-1-1 0 0 0,0 1 0 0 0,1-1-1 0 0,-1 1 1 0 0,1-1 0 0 0,-1 1 0 0 0,0-1-1 0 0,0 0 1 0 0,1 1 0 0 0,-1-1 0 0 0,0 0-1 0 0,0 1 1 0 0,0-2-44 0 0,1 3-48 0 0,3 0 44 0 0,-2 0 47 0 0,1 4-42 0 0,0 1 1 0 0,0-1 0 0 0,0 0-1 0 0,-1 1 1 0 0,1 0-1 0 0,-1 0 1 0 0,0 0-2 0 0,0 1 0 0 0,0-1 0 0 0,1 1-1 0 0,2 5 1 0 0,3 3 0 0 0,-5-10 0 0 0,-1 0 0 0 0,1 0 0 0 0,0 0 0 0 0,0-1 0 0 0,1 2 0 0 0,-2-4 2 0 0,1 1 0 0 0,-1 0-1 0 0,0 0 1 0 0,-1 0 0 0 0,1 0-1 0 0,0 0 1 0 0,-1 1-1 0 0,0-1 1 0 0,1 1-2 0 0,-1-1 32 0 0,1-2-7 0 0,3 9 219 0 0,-6-10-125 0 0,0 1 0 0 0,0-1 0 0 0,1 0-1 0 0,-1 1 1 0 0,0-1 0 0 0,0 0 0 0 0,0 0 0 0 0,0 1-1 0 0,1-1 1 0 0,-1 0 0 0 0,0 0 0 0 0,0 0-1 0 0,0 0 1 0 0,0 0 0 0 0,0-1-119 0 0,-20 0 233 0 0,13 0-218 0 0,0 0 0 0 0,0 1 0 0 0,-1 0 0 0 0,1 0 0 0 0,0 1 0 0 0,0 0 0 0 0,0 0 0 0 0,0 1-1 0 0,0 0 1 0 0,-6 3-15 0 0,9-3 14 0 0,-11 6-2580 0 0,12-6 1670 0 0</inkml:trace>
  <inkml:trace contextRef="#ctx0" brushRef="#br2" timeOffset="11.808">1087 3811 0 0,'0'-20'0'0,"0"356"0"0,0-308 0 0,0-12 0 0,0-12 0 0</inkml:trace>
  <inkml:trace contextRef="#ctx0" brushRef="#br2" timeOffset="12.808">2938 3797 0 0,'0'139'0'0,"0"83"0"0,0-218 0 0,0 0 0 0,0 0 0 0</inkml:trace>
  <inkml:trace contextRef="#ctx0" brushRef="#br2" timeOffset="13.808">4869 3768 0 0,'0'125'0'0,"0"87"0"0,0-209 0 0,0 1 0 0</inkml:trace>
  <inkml:trace contextRef="#ctx0" brushRef="#br0" timeOffset="14.808">116 1061 0 0,'-2'0'0'0,"3882"0"0"0,-3389 0 0 0,245 0 0 0,82 0 0 0,-288 0 0 0,-524 0 0 0,-2 0 0 0,0 0 0 0,1 0 0 0,1 0 0 0</inkml:trace>
  <inkml:trace contextRef="#ctx0" brushRef="#br0" timeOffset="15.808">114 67 0 0,'0'-14'0'0,"0"12"0"0,0 5 0 0,0 352 0 0,0 202 0 0,0-522 0 0,0-14 0 0,0 4 0 0,0-20 0 0,0-3 0 0,0-3 0 0,0-6 0 0</inkml:trace>
  <inkml:trace contextRef="#ctx1" brushRef="#br3" timeOffset="7">2916 238 1376 0 0,'0'0'256'0'0,"0"0"537"0"0,0 0 235 0 0,-15 0 2965 0 0,11 0-3567 0 0,0 1-1 0 0,0 0 0 0 0,0 0 1 0 0,0 0-1 0 0,1 1 0 0 0,-1-1 1 0 0,-3 2-426 0 0,-2 3 363 0 0,-1 0-1 0 0,1 0 1 0 0,0 1 0 0 0,-7 7-363 0 0,13-11 96 0 0,0 0-1 0 0,0 1 1 0 0,0-1 0 0 0,0 1-1 0 0,1 0 1 0 0,0 0-1 0 0,0 0 1 0 0,0 0 0 0 0,0 0-1 0 0,1 0 1 0 0,-1 0 0 0 0,1 1-1 0 0,0-1-95 0 0,-5 16 263 0 0,0-2 36 0 0,5-15-257 0 0,0-1-1 0 0,0 0 1 0 0,1 0 0 0 0,-2 0 0 0 0,1 0 0 0 0,0 1-42 0 0,-6 12 205 0 0,3-5-103 0 0,3-8-77 0 0,1-1-1 0 0,-1 1 0 0 0,0 0 0 0 0,1 0 0 0 0,-1-1 0 0 0,1 1 1 0 0,0 2-25 0 0,-6 38 400 0 0,6-36-294 0 0,0-1 1 0 0,1 1 0 0 0,0-1-1 0 0,0 0 1 0 0,1 1 0 0 0,1 2-107 0 0,-1-1 124 0 0,-2-6-108 0 0,0-1 1 0 0,0 1-1 0 0,0 0 0 0 0,0 0 0 0 0,1-1 1 0 0,-1 1-1 0 0,0 0 0 0 0,1-1 0 0 0,-1 1 0 0 0,1 0 1 0 0,-1-1-1 0 0,0 1 0 0 0,1-1 0 0 0,0 1 1 0 0,0 0-17 0 0,15 17 208 0 0,-14-16-194 0 0,-1 0 0 0 0,1 0 0 0 0,0 0 0 0 0,-1 0 0 0 0,1 0 0 0 0,-1 0 0 0 0,1 1-14 0 0,7 10 46 0 0,0-1-46 0 0,-8-10 0 0 0,0 0 0 0 0,0-1 0 0 0,0 1 0 0 0,0-1 0 0 0,1 1 0 0 0,-1-1 0 0 0,1 0 0 0 0,-1 1 0 0 0,1-1 0 0 0,-1 0 0 0 0,2 1 0 0 0,0 0 0 0 0,0-1 0 0 0,-1 1 0 0 0,1 0 0 0 0,-1 0 0 0 0,2 2 0 0 0,-2-2 0 0 0,0 0 0 0 0,0-1 0 0 0,0 1 0 0 0,0 0 0 0 0,0-1 0 0 0,1 0 0 0 0,-1 1 0 0 0,3 0 0 0 0,45 14 317 0 0,-31-12-184 0 0,-14-3-84 0 0,-1 0-1 0 0,0-1 1 0 0,1 0 0 0 0,-1 0-1 0 0,1 0 1 0 0,-1-1 0 0 0,0 1-1 0 0,1-1 1 0 0,-1 0 0 0 0,4-1-49 0 0,4-1 126 0 0,20-6 225 0 0,-16 3-110 0 0,-14 6-224 0 0,1-1 0 0 0,-1 0-1 0 0,0 0 1 0 0,0 0-1 0 0,-1 0 1 0 0,1 0 0 0 0,0-1-1 0 0,0 1-16 0 0,-1 0 8 0 0,1-1-1 0 0,0 1 0 0 0,-1 0 1 0 0,1 0-1 0 0,0 0 0 0 0,0 0 0 0 0,-1 1 1 0 0,1-1-1 0 0,1 0-7 0 0,2 0 42 0 0,-3 1-29 0 0,0-1 1 0 0,0 1 0 0 0,0-1 0 0 0,0 1 0 0 0,0-1-1 0 0,0 0 1 0 0,0 1 0 0 0,-1-1 0 0 0,1 0 0 0 0,0 0-1 0 0,1-1-13 0 0,-1 0 0 0 0,1-1 0 0 0,0 1 0 0 0,1 0 0 0 0,-1 1 0 0 0,0-1 0 0 0,0 0 0 0 0,2 1 0 0 0,-2-1 0 0 0,0 1 0 0 0,1-1 0 0 0,-1 1 0 0 0,0-1 0 0 0,0 0 0 0 0,0 0 0 0 0,0-1 0 0 0,1-1 0 0 0,8-6 0 0 0,-10 8 0 0 0,1 0 0 0 0,-1 0 0 0 0,0 0 0 0 0,0 0 0 0 0,0-1 0 0 0,0 0 0 0 0,0 1 5 0 0,-1-1 0 0 0,1 1 0 0 0,-1 0 0 0 0,0-1 0 0 0,0 1 0 0 0,0-1 0 0 0,0 1 0 0 0,0-1 0 0 0,-1 0 0 0 0,1 1 0 0 0,-1-1 0 0 0,0 0-1 0 0,0 0-4 0 0,0-5 20 0 0,0 3-13 0 0,0 1 1 0 0,0-1-1 0 0,0 0 0 0 0,-1 0 1 0 0,0 0-1 0 0,0 0-7 0 0,-2-15 64 0 0,1 13-64 0 0,-4-8 0 0 0,2 8 0 0 0,1 1 0 0 0,1-1 0 0 0,-1 1 0 0 0,1-1 0 0 0,-4-10 0 0 0,3 10 1 0 0,-7-20 9 0 0,9 24-6 0 0,0-1 0 0 0,-1 1 0 0 0,0 0-1 0 0,1 0 1 0 0,-1 0 0 0 0,-1-1 0 0 0,1 2 0 0 0,0-1-1 0 0,-1 0 1 0 0,0 0 0 0 0,0 1 0 0 0,1-1 0 0 0,-2 1-1 0 0,1 0-3 0 0,-37-26 0 0 0,38 26 0 0 0,0 0 0 0 0,0 0 0 0 0,0 0 0 0 0,0-1 0 0 0,0 0 0 0 0,0 0 0 0 0,0 1 0 0 0,0 0 0 0 0,1-1 0 0 0,-2 1 0 0 0,0-1 0 0 0,1 1 0 0 0,-1 0 0 0 0,1 1 0 0 0,-1-1 0 0 0,1 1 0 0 0,-1-1 0 0 0,0 1 0 0 0,0 0 0 0 0,0 0 0 0 0,1 0 0 0 0,-1 0 0 0 0,0 0 0 0 0,0 1 0 0 0,0-1 0 0 0,-3 1 0 0 0,-3-1 8 0 0,4 0-19 0 0,0 1 0 0 0,0-1 0 0 0,0 1 0 0 0,1 0 0 0 0,-1 0 0 0 0,0 0 0 0 0,0 1 0 0 0,0-1-1 0 0,1 1 1 0 0,-1 0 0 0 0,0 1 0 0 0,1-1 11 0 0,-12 4-10 0 0,14-5 10 0 0,0 1 0 0 0,0-1 0 0 0,0 1 0 0 0,0-1 0 0 0,0 1 0 0 0,0 0 0 0 0,0 0 0 0 0,1 0-1 0 0,-1 0 1 0 0,0 0 0 0 0,0 0 0 0 0,1 0 0 0 0,-1 0 0 0 0,1 1 0 0 0,-1-1 0 0 0,1 1 0 0 0,0-1 0 0 0,-1 1 0 0 0,-9 11-51 0 0,9-11-70 0 0,-1 0 0 0 0,1 1 0 0 0,0-1 0 0 0,0 1 0 0 0,0 0 121 0 0,-1 2-293 0 0,2-4 118 0 0,1 0 0 0 0,-1 0 0 0 0,0 0 0 0 0,1 1 0 0 0,-1-1 0 0 0,1 0 0 0 0,-1 0 0 0 0,1 0 0 0 0,0 0 0 0 0,0 0 0 0 0,0 1 0 0 0,-1-1 0 0 0,1 0 0 0 0,0 0 0 0 0,1 0 0 0 0,-1 1 175 0 0,0 5-5338 0 0</inkml:trace>
  <inkml:trace contextRef="#ctx1" brushRef="#br3" timeOffset="8">2847 558 3712 0 0,'0'0'167'0'0,"-3"-10"1486"0"0,1 7-1031 0 0,1 1-405 0 0,0 0-1 0 0,-1 0 1 0 0,1 0 0 0 0,0 0 0 0 0,0 0 0 0 0,1 0 0 0 0,-1-1 0 0 0,0 1 0 0 0,1 0 0 0 0,0-1 0 0 0,-1 1 0 0 0,1 0 0 0 0,0-1 0 0 0,0 1 0 0 0,1-2-217 0 0,-1 0 135 0 0,1 1 1 0 0,-1 0-1 0 0,1 0 0 0 0,-1 0 1 0 0,0-1-1 0 0,-1 1 1 0 0,1 0-1 0 0,-1-1-135 0 0,0-17 397 0 0,2 15-367 0 0,0 1-1 0 0,0-1 1 0 0,0 1 0 0 0,1 0 0 0 0,0 0 0 0 0,0-1 0 0 0,0 1-1 0 0,1 0 1 0 0,0 0 0 0 0,0 1 0 0 0,0-1 0 0 0,1 1 0 0 0,3-5-30 0 0,31-23 780 0 0,-29 24-622 0 0,-7 6-102 0 0,1 0 0 0 0,0 0 0 0 0,-1 0 1 0 0,1 0-1 0 0,0 0 0 0 0,0 1 0 0 0,0-1 1 0 0,1 0-57 0 0,4-1 108 0 0,-7 2-96 0 0,1 0 0 0 0,-1 1 0 0 0,1-1 1 0 0,-1 1-1 0 0,1-1 0 0 0,-1 1 0 0 0,1-1 1 0 0,0 1-1 0 0,-1 0 0 0 0,1-1 0 0 0,0 1 0 0 0,-1 0 1 0 0,1 0-1 0 0,-1 0 0 0 0,1 0 0 0 0,0 1 0 0 0,-1-1 1 0 0,2 0-13 0 0,0 1 6 0 0,0 1 1 0 0,-1-1 0 0 0,1 0 0 0 0,0 1-1 0 0,-1-1 1 0 0,1 1 0 0 0,-1 0 0 0 0,1 0 0 0 0,-1 0-1 0 0,0 0 1 0 0,0 0 0 0 0,0 0 0 0 0,0 0-1 0 0,-1 1 1 0 0,1-1 0 0 0,0 1 0 0 0,-1-1 0 0 0,0 1-1 0 0,0 0 1 0 0,0-1 0 0 0,0 1 0 0 0,0 0-1 0 0,-1 0 1 0 0,1 1-7 0 0,1 15 28 0 0,-2-15-23 0 0,1 0 0 0 0,-1 1 0 0 0,0-1 0 0 0,0 1 1 0 0,-1 2-6 0 0,-13 53 0 0 0,12-56 56 0 0,0 0 0 0 0,1 0 0 0 0,-2-1 0 0 0,1 1 0 0 0,-1 0 0 0 0,1-1 1 0 0,-1 1-1 0 0,0-1 0 0 0,0 0 0 0 0,-4 3-56 0 0,4-3-2 0 0,1-1 0 0 0,-1 0 1 0 0,0 0-1 0 0,0-1 0 0 0,-1 1 0 0 0,1-1 0 0 0,0 1 1 0 0,0-1-1 0 0,-1 0 0 0 0,1 0 0 0 0,-1 0 1 0 0,1 0-1 0 0,-1-1 0 0 0,0 1 0 0 0,-2-1 2 0 0,2 0 59 0 0,1 1 1 0 0,-1-1-1 0 0,1-1 0 0 0,-1 1 0 0 0,1 0 0 0 0,-1-1 0 0 0,1 0 1 0 0,0 0-1 0 0,-1 0 0 0 0,1 0 0 0 0,0 0 0 0 0,0 0 0 0 0,0-1 1 0 0,0 1-1 0 0,0-1 0 0 0,-1-1-59 0 0,0 0 110 0 0,1 0 1 0 0,-1 0-1 0 0,1-1 0 0 0,0 1 1 0 0,1-1-1 0 0,-1 0 0 0 0,0 1 1 0 0,1-1-1 0 0,0 0 0 0 0,0-1 1 0 0,1 1-1 0 0,-1 0 0 0 0,1 0 1 0 0,0-1-1 0 0,0-3-110 0 0,0-5 130 0 0,0 1 0 0 0,1-1 0 0 0,1 0-1 0 0,2-10-129 0 0,-2 18 11 0 0,0 1-1 0 0,0-1 1 0 0,1 1-1 0 0,0-1 1 0 0,0 1-1 0 0,0 0 1 0 0,0 0-1 0 0,1 0 0 0 0,-1 0 1 0 0,3-2-11 0 0,0 0-1 0 0,0 1 0 0 0,-1 1-1 0 0,2-1 1 0 0,-1 1 0 0 0,1-1 0 0 0,-1 1-1 0 0,3 0 2 0 0,-6 3-5 0 0,0 0 0 0 0,1 0 0 0 0,-1 0 0 0 0,1 0 0 0 0,0 0-1 0 0,-1 0 1 0 0,1 1 0 0 0,0 0 0 0 0,-1-1 0 0 0,1 1-1 0 0,0 0 1 0 0,0 0 0 0 0,-1 0 0 0 0,1 0 0 0 0,0 1-1 0 0,-1-1 1 0 0,1 1 0 0 0,0-1 0 0 0,-1 1 0 0 0,1 0 0 0 0,-1 0-1 0 0,1 0 1 0 0,-1 0 0 0 0,1 1 0 0 0,-1-1 0 0 0,0 0-1 0 0,0 1 1 0 0,0-1 0 0 0,0 1 0 0 0,0 0 0 0 0,0 0-1 0 0,0 0 1 0 0,0 0 0 0 0,-1 0 0 0 0,1 0 0 0 0,-1 0-1 0 0,1 2 6 0 0,1 1-3 0 0,-1 1-1 0 0,0 0 0 0 0,0 0 0 0 0,0 0 1 0 0,-1 0-1 0 0,0 0 0 0 0,-1 0 0 0 0,1 1 1 0 0,-1-1-1 0 0,0 0 0 0 0,-1 0 0 0 0,0 0 1 0 0,0 0-1 0 0,0 1 0 0 0,-1-1 0 0 0,0-1 0 0 0,-2 6 4 0 0,2-7 3 0 0,0-1 0 0 0,1 0 0 0 0,-1 0 0 0 0,-1 0 0 0 0,1 0 0 0 0,0 0 0 0 0,-1 0 0 0 0,0-1 0 0 0,1 1 0 0 0,-1-1 0 0 0,0 0 0 0 0,-1 1 0 0 0,1-1 0 0 0,0-1 0 0 0,-1 1 0 0 0,1 0 0 0 0,-1-1 0 0 0,-2 1-3 0 0,-4 1 8 0 0,4-1 10 0 0,1 0 1 0 0,-1-1-1 0 0,0 0 0 0 0,0 0 0 0 0,0 0 1 0 0,0-1-1 0 0,-5 1-18 0 0,4-2 22 0 0,1 0 0 0 0,-1 0-1 0 0,1-1 1 0 0,0 1 0 0 0,-1-1 0 0 0,1 0 0 0 0,0-1 0 0 0,1 1 0 0 0,-1-1-1 0 0,-3-2-21 0 0,7 3 34 0 0,-1 0 0 0 0,1 0 0 0 0,0 0 0 0 0,0 0 0 0 0,0 0 0 0 0,1 0-1 0 0,-1 0 1 0 0,0-1 0 0 0,1 1 0 0 0,0-1 0 0 0,-1 1 0 0 0,1-1 0 0 0,0 1-1 0 0,1-1 1 0 0,-1 0 0 0 0,0 1 0 0 0,1-1 0 0 0,0 0-34 0 0,-1-3 48 0 0,1 1 0 0 0,0 0-1 0 0,0 0 1 0 0,1 0 0 0 0,-1 0 0 0 0,1 0 0 0 0,1-1 0 0 0,-1 1-1 0 0,1-1-47 0 0,2-1 11 0 0,1 0 0 0 0,-1 0-1 0 0,2 0 1 0 0,-1 1 0 0 0,1 0-1 0 0,6-6-10 0 0,-8 8-19 0 0,1 0-1 0 0,1 1 1 0 0,-1-1-1 0 0,0 1 0 0 0,1 0 1 0 0,0 0-1 0 0,0 1 0 0 0,0-1 1 0 0,0 1-1 0 0,0 0 0 0 0,5 0 20 0 0,-8 1-2 0 0,1 1 0 0 0,-1 0-1 0 0,0-1 1 0 0,0 1-1 0 0,0 1 1 0 0,0-1-1 0 0,0 0 1 0 0,0 1-1 0 0,0-1 1 0 0,0 1-1 0 0,0 0 1 0 0,0 0-1 0 0,0 0 1 0 0,0 0 0 0 0,0 0-1 0 0,-1 1 1 0 0,1-1-1 0 0,-1 1 1 0 0,1 0-1 0 0,-1-1 1 0 0,1 1-1 0 0,-1 0 1 0 0,0 0-1 0 0,0 1 1 0 0,0-1-1 0 0,0 0 3 0 0,1 3-5 0 0,0-1-1 0 0,0 1 0 0 0,0 0 0 0 0,-1 0 0 0 0,0 0 1 0 0,0 0-1 0 0,0 0 0 0 0,-1 0 0 0 0,0 1 0 0 0,0-1 0 0 0,0 4 6 0 0,0-3 10 0 0,-1 0-1 0 0,0 1 0 0 0,0-1 0 0 0,-1 0 0 0 0,0 1 0 0 0,0-1 0 0 0,-1 4-9 0 0,-1-2 0 0 0,1-1 0 0 0,0-1 0 0 0,0 1 0 0 0,-1-1 0 0 0,0 0 0 0 0,-2 4 0 0 0,-2 1-9 0 0,3-5-6 0 0,0 0 0 0 0,0 1 0 0 0,-1-1 1 0 0,0 0-1 0 0,0-1 0 0 0,-1 1 0 0 0,1-1 0 0 0,-4 2 15 0 0,8-7 7 0 0,0 1 0 0 0,0 0-1 0 0,-1-1 1 0 0,1 1-1 0 0,0 0 1 0 0,-1-1 0 0 0,1 0-1 0 0,0 1 1 0 0,-1-1-1 0 0,1 0 1 0 0,-1 1 0 0 0,1-1-1 0 0,-1 0 1 0 0,1 0-1 0 0,-1 0 1 0 0,1 0 0 0 0,-1 0-1 0 0,1-1 1 0 0,-1 1-1 0 0,1 0 1 0 0,0-1 0 0 0,-1 1-1 0 0,1-1 1 0 0,-1 1-1 0 0,1-1 1 0 0,0 1 0 0 0,-1-1-1 0 0,1 0 1 0 0,0 0-1 0 0,-1 0-6 0 0,0-1 19 0 0,-1 0-1 0 0,0 0 1 0 0,1 0-1 0 0,0-1 1 0 0,0 1-1 0 0,0-1 1 0 0,0 1-1 0 0,0-1 1 0 0,0 0-1 0 0,1 0 1 0 0,-1 0-1 0 0,0-1-18 0 0,1 0 9 0 0,0 0-1 0 0,0 0 1 0 0,1 0-1 0 0,-1 0 0 0 0,1 0 1 0 0,0 0-1 0 0,0 0 0 0 0,0 0 1 0 0,0 0-1 0 0,1 0 0 0 0,0 0 1 0 0,1-3-9 0 0,1 1 7 0 0,-1 0-1 0 0,1 0 1 0 0,0 0 0 0 0,1 0 0 0 0,0 1 0 0 0,0 0-1 0 0,3-4-6 0 0,-4 6-9 0 0,1-1 0 0 0,0 1 0 0 0,0 0 0 0 0,0 0 0 0 0,0 0 0 0 0,1 1 0 0 0,-1-1 0 0 0,1 1 0 0 0,0 0 0 0 0,0 0 0 0 0,0 0 0 0 0,0 1 0 0 0,0-1 0 0 0,0 1-1 0 0,3 0 10 0 0,-6 1 0 0 0,0 0 0 0 0,0 0 0 0 0,0 0 0 0 0,0 0 0 0 0,0 1 0 0 0,0-1 0 0 0,0 1 0 0 0,0-1 0 0 0,0 1 0 0 0,0 0 0 0 0,0-1 0 0 0,-1 1 0 0 0,1 0 0 0 0,0 0 0 0 0,-1 0 0 0 0,1 0 0 0 0,0 1 0 0 0,-1-1 0 0 0,1 0 0 0 0,-1 0 0 0 0,0 1 0 0 0,0-1 0 0 0,1 1 0 0 0,-1-1 0 0 0,0 1 0 0 0,0 0 0 0 0,-1-1 0 0 0,1 1 0 0 0,0 0 0 0 0,-1 0 0 0 0,1-1 0 0 0,-1 1 0 0 0,1 1 0 0 0,0 7 2 0 0,0-6-8 0 0,0-1 0 0 0,0 0 0 0 0,-1 1-1 0 0,0-1 1 0 0,0 1 0 0 0,0-1-1 0 0,0 1 1 0 0,-1-1 0 0 0,1 0-1 0 0,-1 1 1 0 0,0-1 0 0 0,0 0-1 0 0,-2 3 7 0 0,1-1-1 0 0,0 0 0 0 0,-1 0-1 0 0,0 0 1 0 0,0-1-1 0 0,0 1 1 0 0,-1-1-1 0 0,0 0 1 0 0,0 1-1 0 0,0-1 1 0 0,0-1-1 0 0,-4 3 2 0 0,3-2-12 0 0,-1-1-1 0 0,1 0 1 0 0,-1 0-1 0 0,0 0 1 0 0,0-1-1 0 0,-4 2 13 0 0,7-3 8 0 0,0-1 0 0 0,0 1 1 0 0,0-1-1 0 0,0 1 0 0 0,0-1 0 0 0,0 0 1 0 0,-1 0-1 0 0,1 0 0 0 0,0-1 0 0 0,0 1 1 0 0,0-1-1 0 0,0 1 0 0 0,0-1 0 0 0,0 0 0 0 0,0 0-8 0 0,1 0 5 0 0,1 0-1 0 0,-1 1 0 0 0,1-1 1 0 0,0 0-1 0 0,-1 0 1 0 0,1 0-1 0 0,0 0 0 0 0,0 0 1 0 0,0 0-1 0 0,0 0 0 0 0,0-1 1 0 0,0 1-1 0 0,0 0 0 0 0,0-1 1 0 0,0 1-1 0 0,1 0 0 0 0,-1-1 1 0 0,0 1-1 0 0,1-1 0 0 0,-1 1 1 0 0,1 0-1 0 0,0-1 0 0 0,0 1 1 0 0,0-1-1 0 0,0 1 0 0 0,0-1 1 0 0,0-1-5 0 0,2-2 5 0 0,0 0 0 0 0,0 0 0 0 0,1 0 0 0 0,-1 1 0 0 0,1-1-1 0 0,1 1 1 0 0,-1-1 0 0 0,1 1 0 0 0,0 0 0 0 0,0 0 0 0 0,0 0 0 0 0,0 1 0 0 0,3-2-5 0 0,-1 1-6 0 0,1-1 0 0 0,0 1 0 0 0,0 0 0 0 0,0 1 0 0 0,1 0 0 0 0,0 0 0 0 0,0 0 0 0 0,-1 1 0 0 0,3-1 6 0 0,-7 3 1 0 0,0-1-1 0 0,0 1 1 0 0,0 0-1 0 0,-1 0 1 0 0,1 0-1 0 0,0 0 0 0 0,0 0 1 0 0,0 1-1 0 0,-1-1 1 0 0,1 1-1 0 0,0 0 1 0 0,-1-1-1 0 0,3 2 0 0 0,-4-1-3 0 0,0-1 0 0 0,1 1 0 0 0,-1 0 0 0 0,1-1 0 0 0,-1 1 0 0 0,0 0 0 0 0,0 0 0 0 0,1 0 0 0 0,-1 0 0 0 0,0 0 0 0 0,0 0 0 0 0,0 1 0 0 0,0-1 0 0 0,0 0 0 0 0,-1 0 0 0 0,1 1 0 0 0,0-1 0 0 0,-1 0 0 0 0,1 1-1 0 0,-1-1 1 0 0,1 0 0 0 0,-1 1 0 0 0,0 1 3 0 0,1 4-2 0 0,0-5-2 0 0,-1 1 0 0 0,1 0 0 0 0,-1-1-1 0 0,0 1 1 0 0,0 0 0 0 0,-1-1-1 0 0,1 1 1 0 0,0 0 0 0 0,-1-1 0 0 0,0 1-1 0 0,0-1 1 0 0,0 3 4 0 0,-9 18-67 0 0,8-18 79 0 0,0 1-1 0 0,-1-1 0 0 0,1 0 0 0 0,-1 1 0 0 0,-1 0-11 0 0,-1-1 0 0 0,1 1 0 0 0,-1-1 0 0 0,0 0 0 0 0,-1 0-1 0 0,0 0 1 0 0,3-2 2 0 0,0-1-1 0 0,-1 1 1 0 0,1-1-1 0 0,-1 0 1 0 0,0-1-1 0 0,0 1 1 0 0,1 0-1 0 0,-1-1 0 0 0,-4 1-1 0 0,6-1 7 0 0,0-1 0 0 0,0 0-1 0 0,1 0 1 0 0,-1 0-1 0 0,0 0 1 0 0,1-1-1 0 0,-1 1 1 0 0,0 0-1 0 0,0 0 1 0 0,1-1-1 0 0,-1 1 1 0 0,0-1-1 0 0,1 0 1 0 0,-1 1 0 0 0,1-1-1 0 0,-1 0 1 0 0,1 0-1 0 0,-1 0 1 0 0,1 0-1 0 0,0 0 1 0 0,0 0-1 0 0,-2-1-6 0 0,0-2 23 0 0,0 1-1 0 0,-1-1 1 0 0,1 0-1 0 0,1 0 1 0 0,-1 0-1 0 0,-2-4-22 0 0,3 2 15 0 0,0 1 0 0 0,0-1-1 0 0,1 0 1 0 0,0 1 0 0 0,0-1 0 0 0,0 0-1 0 0,1 1 1 0 0,0-1 0 0 0,0 0-1 0 0,1 0 1 0 0,-1 0-15 0 0,2-6 5 0 0,1 0 0 0 0,0 0 0 0 0,1 0-1 0 0,3-8-4 0 0,-1 8 0 0 0,0-1 0 0 0,1 1 0 0 0,0 0 0 0 0,1 1 0 0 0,7-8 0 0 0,-10 14 0 0 0,-1 1 0 0 0,1-1 0 0 0,1 1 0 0 0,-1 0 0 0 0,1 0 0 0 0,7-4 0 0 0,-8 4-7 0 0,0 1 0 0 0,1-1 0 0 0,-1 2-1 0 0,1-1 1 0 0,0 0 0 0 0,0 1-1 0 0,5-1 8 0 0,-8 2-1 0 0,0 0 0 0 0,0 0-1 0 0,0 1 1 0 0,0-1 0 0 0,0 1 0 0 0,0 0-1 0 0,0 0 1 0 0,0 0 0 0 0,1 0-1 0 0,-1 0 1 0 0,0 1 0 0 0,0-1-1 0 0,0 1 1 0 0,0 0 0 0 0,0-1-1 0 0,1 2 2 0 0,-2-1-7 0 0,0 0-1 0 0,-1 1 0 0 0,1-1 1 0 0,0 0-1 0 0,-1 1 0 0 0,1-1 0 0 0,-1 1 1 0 0,0 0-1 0 0,0-1 0 0 0,0 1 1 0 0,0 0-1 0 0,0 0 0 0 0,0-1 0 0 0,0 2 8 0 0,1 3-22 0 0,0-1 0 0 0,0 0-1 0 0,-1 1 1 0 0,1 2 22 0 0,-1 0-12 0 0,0 0-1 0 0,-1 0 1 0 0,1-1-1 0 0,-2 1 1 0 0,1 0-1 0 0,-2 3 13 0 0,-1 19-17 0 0,3-23 5 0 0,-1 0 1 0 0,0-1-1 0 0,0 1 0 0 0,-1 0 0 0 0,-1 3 12 0 0,2-8-10 0 0,0 2 3 0 0,-1-1 0 0 0,1 1 0 0 0,0 0 0 0 0,0 0 0 0 0,0 0 0 0 0,0-1-1 0 0,1 5 8 0 0,0-5 1 0 0,0-1 0 0 0,-1 1 0 0 0,1-1 0 0 0,-1 1 0 0 0,1-1 0 0 0,-1 1-1 0 0,0-1 1 0 0,0 1 0 0 0,0-1 0 0 0,0 0 0 0 0,-1 0 0 0 0,1 1-1 0 0,-1-1 1 0 0,0 0 0 0 0,1 0 0 0 0,-1 0 0 0 0,-2 1-1 0 0,0 0 7 0 0,-1 1 0 0 0,0-1 0 0 0,0 0 0 0 0,0 0 0 0 0,-1 0 0 0 0,1 0 0 0 0,-5 0-7 0 0,9-2 1 0 0,-1-1 0 0 0,0 0 0 0 0,0 1 0 0 0,0-1-1 0 0,0 0 1 0 0,0 0 0 0 0,0 0 0 0 0,1 0 0 0 0,-1-1-1 0 0,0 1 1 0 0,0 0 0 0 0,0-1 0 0 0,0 1 0 0 0,1-1-1 0 0,-1 1 1 0 0,0-1 0 0 0,0 0-1 0 0,-5-2 35 0 0,0-1-1 0 0,0 0 1 0 0,-3-2-35 0 0,3 2 15 0 0,1-1 1 0 0,-1-1-1 0 0,1 1 0 0 0,1-1 1 0 0,-1 0-1 0 0,1 0 1 0 0,0 0-1 0 0,0-1 0 0 0,-2-4-15 0 0,-3-5 0 0 0,8 14 0 0 0,0-1 0 0 0,0 0 0 0 0,0 0 0 0 0,1 0 0 0 0,-1-1 0 0 0,1 1 0 0 0,0 0 0 0 0,0-1 0 0 0,1 3 0 0 0,-1-1 0 0 0,1 1 0 0 0,0-1 0 0 0,-1 1 0 0 0,1-1 0 0 0,0 1 0 0 0,0-1 0 0 0,0 1 0 0 0,1-1 0 0 0,-1 1 0 0 0,0-1 0 0 0,1 1 0 0 0,-1-1 0 0 0,1 1 0 0 0,-1-1 0 0 0,1 1 0 0 0,0 0 0 0 0,0-1 0 0 0,0-1-7 0 0,1 0 0 0 0,0 1 0 0 0,0-1 0 0 0,0 1 0 0 0,0-1 0 0 0,0 1 0 0 0,1 0 0 0 0,-1-1-1 0 0,1 1 1 0 0,0 0 0 0 0,0 1 0 0 0,0-2 7 0 0,5-1-20 0 0,-1-1 0 0 0,1 1 0 0 0,0 1 0 0 0,0-1-1 0 0,0 1 1 0 0,1 1 0 0 0,0-1 20 0 0,-3 2 1 0 0,0 0 0 0 0,0 0 0 0 0,-1 0 0 0 0,1 1 0 0 0,0-1 0 0 0,0 1 0 0 0,0 1 0 0 0,0-1 0 0 0,0 1 0 0 0,6 1-1 0 0,-9-1-4 0 0,1 1 0 0 0,0 0-1 0 0,-1-1 1 0 0,1 1-1 0 0,-1 0 1 0 0,0 0-1 0 0,1 1 1 0 0,-1-1-1 0 0,0 1 1 0 0,-1-1-1 0 0,1 1 1 0 0,0 0-1 0 0,-1 0 5 0 0,11 10-59 0 0,-10-10 58 0 0,0 1 0 0 0,0 0 0 0 0,0 0-1 0 0,0 1 1 0 0,-1-1 0 0 0,0 0 0 0 0,0 1 0 0 0,0-1-1 0 0,0 3 2 0 0,-2-6 5 0 0,1 1 0 0 0,-1-1 0 0 0,0 1 0 0 0,0-1-1 0 0,0 1 1 0 0,-1 0 0 0 0,1-1 0 0 0,0 1-1 0 0,-1-1 1 0 0,1 1 0 0 0,-1 0-5 0 0,-2 8 11 0 0,2-4-18 0 0,-1-1 0 0 0,0 0 0 0 0,0 1 0 0 0,0-1 0 0 0,0 0 0 0 0,-1 0 0 0 0,0 0 0 0 0,0 0-1 0 0,-5 4 8 0 0,1 2 0 0 0,6-9 0 0 0,-1 1 0 0 0,0-1 0 0 0,0 1 0 0 0,0-1 0 0 0,0 1 0 0 0,0-1 0 0 0,-1 0 0 0 0,-6 6 0 0 0,-1 0 0 0 0,-1 0 0 0 0,-2 2 0 0 0,10-8 0 0 0,0 0 0 0 0,0-1 0 0 0,-1 1 0 0 0,1-1 0 0 0,-1 1 0 0 0,1-1 0 0 0,-1 0 0 0 0,1 0 0 0 0,-1 0 0 0 0,-1-1 0 0 0,3 1 2 0 0,1-1 0 0 0,-1 0-1 0 0,1-1 1 0 0,0 1 0 0 0,-1 0-1 0 0,1 0 1 0 0,-1 0 0 0 0,1-1-1 0 0,0 1 1 0 0,-1-1 0 0 0,1 1-1 0 0,0-1 1 0 0,0 1 0 0 0,-1-1-1 0 0,1 0 1 0 0,0 1-1 0 0,0-1 1 0 0,0 0 0 0 0,0 0-1 0 0,0 0 1 0 0,0 0-2 0 0,-1-1 10 0 0,0-1 1 0 0,0 1-1 0 0,0 0 0 0 0,1-1 1 0 0,-1 1-1 0 0,1-1 0 0 0,0 0 1 0 0,-1-1-11 0 0,1-1 8 0 0,-1 0 0 0 0,1 0 1 0 0,0 0-1 0 0,1 0 0 0 0,-1-1 1 0 0,1 1-1 0 0,0 0 0 0 0,1 0 0 0 0,0-5-8 0 0,1 6-1 0 0,0 1 0 0 0,-1-1 0 0 0,2 0 0 0 0,-1 1 0 0 0,0-1 0 0 0,1 1 0 0 0,0-1 0 0 0,-1 1 0 0 0,3-1 1 0 0,-4 3-3 0 0,4-3-4 0 0,-1 0-1 0 0,1 0 0 0 0,0 1 0 0 0,1 0 1 0 0,-1 0-1 0 0,1 0 0 0 0,-1 0 0 0 0,1 1 1 0 0,0 0-1 0 0,0 0 0 0 0,0 0 0 0 0,0 1 1 0 0,0 0-1 0 0,0 0 0 0 0,1 0 0 0 0,-1 1 0 0 0,1 0 8 0 0,-4 0 0 0 0,0 0-1 0 0,0 0 0 0 0,0 1 1 0 0,0-1-1 0 0,0 1 0 0 0,0 0 1 0 0,0 0-1 0 0,0 0 0 0 0,0 0 1 0 0,0 0-1 0 0,-1 1 0 0 0,1-1 1 0 0,-1 1-1 0 0,1-1 0 0 0,-1 1 0 0 0,0 0 1 0 0,1 0-1 0 0,-1 0 0 0 0,0 0 1 0 0,-1 0-1 0 0,1 0 0 0 0,0 1 1 0 0,-1-1-1 0 0,1 1 0 0 0,-1-1 1 0 0,0 1-1 0 0,0-1 0 0 0,0 1 1 0 0,0 0-1 0 0,0-1 0 0 0,-1 1 1 0 0,1 0-1 0 0,-1-1 0 0 0,0 1 0 0 0,0 2 1 0 0,0-3-5 0 0,0 0-1 0 0,0 0 0 0 0,0 1 0 0 0,0-1 0 0 0,0 0 0 0 0,-1 0 0 0 0,1 0 1 0 0,-1 0-1 0 0,0 0 0 0 0,1 0 0 0 0,-1 0 0 0 0,0 0 0 0 0,0-1 0 0 0,0 1 0 0 0,-1 1 6 0 0,-5 9-62 0 0,7-11 62 0 0,-1 1 0 0 0,1-1 0 0 0,-1 1-1 0 0,0-1 1 0 0,0 0 0 0 0,0 1 0 0 0,0-1 0 0 0,0 0 0 0 0,0 0 0 0 0,0 0 0 0 0,0 0-1 0 0,-1 1 1 0 0,-8 7 0 0 0,8-7 0 0 0,1-1 0 0 0,-1 0 0 0 0,1 1 0 0 0,-1-1 0 0 0,0 0 0 0 0,1 0 0 0 0,-1 0 0 0 0,-1 1 0 0 0,-8 2 2 0 0,1-1 0 0 0,-1 0 0 0 0,0-1 0 0 0,0 0-1 0 0,0 0 1 0 0,-5-1-2 0 0,-5-1-11 0 0,21 0 11 0 0,0 0 0 0 0,-1 0 0 0 0,1 0 0 0 0,0 0 0 0 0,0 0 0 0 0,-1 0 0 0 0,1 0 0 0 0,0 0 0 0 0,-1 0 0 0 0,1 0 0 0 0,0 0 0 0 0,0-1 0 0 0,-1 1 0 0 0,1 0 0 0 0,0 0 0 0 0,0 0 0 0 0,-1 0 0 0 0,1-1 0 0 0,0 1 0 0 0,0 0 0 0 0,-1 0 0 0 0,1-1 0 0 0,0 1 0 0 0,0 0 0 0 0,0 0 0 0 0,0-1 0 0 0,0 1 0 0 0,0 0 0 0 0,-1 0 0 0 0,1-1 0 0 0,0 1 0 0 0,0 0 0 0 0,0 0 0 0 0,0-1 0 0 0,0 1 0 0 0,1-4-10 0 0,1 1-7 0 0,-1 0 1 0 0,0 1-1 0 0,1-1 0 0 0,0 1 1 0 0,-1-1-1 0 0,1 1 1 0 0,0 0-1 0 0,1-1 0 0 0,-1 1 1 0 0,0 0-1 0 0,1 0 1 0 0,-1 0-1 0 0,3 0 17 0 0,5-4-33 0 0,0 0 1 0 0,0 2 0 0 0,3-2 32 0 0,8-3 19 0 0,-18 8-19 0 0,0 0 0 0 0,1 0 0 0 0,-1 0 0 0 0,1 0 0 0 0,0 0 0 0 0,12-3 0 0 0,0 1 61 0 0,-3 2 22 0 0,-12 0-68 0 0,0 1 9 0 0,5 2 17 0 0,-5-2-41 0 0,-1 0 0 0 0,0 0 0 0 0,0 0 0 0 0,1 1 0 0 0,-1-1 0 0 0,0 0 0 0 0,1 0 0 0 0,-1 0 0 0 0,0 0 0 0 0,0 0 0 0 0,1 1 0 0 0,-1-1 0 0 0,0 0 0 0 0,0 0 0 0 0,1 0 0 0 0,-1 1 0 0 0,0-1 0 0 0,0 0 0 0 0,0 0 0 0 0,0 1 0 0 0,0-1 0 0 0,1 0 0 0 0,-1 0 0 0 0,0 1 0 0 0,0-1 0 0 0,0 0 0 0 0,0 1 0 0 0,0-1 0 0 0,0 0 0 0 0,0 0 0 0 0,0 1 0 0 0,0-1 0 0 0,0 0 0 0 0,0 1 0 0 0,0-1 0 0 0,-4 9 0 0 0,4-8 0 0 0,-16 22 0 0 0,15-22 0 0 0,0 0 0 0 0,0 1 0 0 0,0-1 0 0 0,0 0 0 0 0,-1 1 0 0 0,1-1 0 0 0,0 0 0 0 0,-1 0 0 0 0,1 0 0 0 0,-2 0 0 0 0,-9 8 0 0 0,10-6 0 0 0,-1-1 0 0 0,0 0 0 0 0,1 0 0 0 0,-1 0 0 0 0,0-1 0 0 0,0 1 0 0 0,-1 0 0 0 0,0 0 0 0 0,-29 8 0 0 0,23-8-27 0 0,1 0 0 0 0,-1 0 0 0 0,1-1 0 0 0,-1 0 0 0 0,0-1 0 0 0,1 0 0 0 0,-1 0 0 0 0,-6-1 27 0 0,10 0-9 0 0,-1 0 0 0 0,1-1-1 0 0,0 1 1 0 0,0-1 0 0 0,0 0-1 0 0,0-1 1 0 0,0 1 0 0 0,0-1-1 0 0,0 0 1 0 0,1 0 0 0 0,0-1-1 0 0,0 0 1 0 0,-2-1 9 0 0,2 1 31 0 0,0 0-1 0 0,1 0 1 0 0,0 0 0 0 0,0 0-1 0 0,0-1 1 0 0,0 0 0 0 0,1 0-1 0 0,0 1 1 0 0,0-2 0 0 0,0 1-1 0 0,1 0-30 0 0,-4-9 3 0 0,5 13 0 0 0,1 0 1 0 0,-1-1 0 0 0,0 1-1 0 0,1-1 1 0 0,-1 1-1 0 0,1-1 1 0 0,-1 1 0 0 0,1-1-1 0 0,0 0 1 0 0,0 1-1 0 0,0-1 1 0 0,0 1 0 0 0,0-1-1 0 0,0 0 1 0 0,0 1-1 0 0,1-1 1 0 0,-1 1 0 0 0,1-1-1 0 0,-1 0-3 0 0,2-1 24 0 0,0 0 0 0 0,0 0-1 0 0,0 0 1 0 0,0 0 0 0 0,1 0 0 0 0,-1 0-1 0 0,1 0 1 0 0,0 1 0 0 0,1-1-24 0 0,29-21-82 0 0,-28 21 63 0 0,41-28 3 0 0,-43 29 15 0 0,0 1 0 0 0,-1 0 0 0 0,1-1 0 0 0,0 1 0 0 0,0 0 0 0 0,0 1 0 0 0,0-1 0 0 0,0 0 0 0 0,0 1 0 0 0,0-1 0 0 0,0 1 0 0 0,1 0 1 0 0,-4 0-3 0 0,1 0 0 0 0,-1 0 0 0 0,1 0-1 0 0,0 1 1 0 0,-1-1 0 0 0,1 0 0 0 0,-1 0-1 0 0,1 1 1 0 0,-1-1 0 0 0,1 0 0 0 0,-1 1-1 0 0,1-1 1 0 0,-1 1 0 0 0,0-1-1 0 0,1 0 1 0 0,-1 1 0 0 0,0-1 0 0 0,1 1-1 0 0,-1-1 1 0 0,0 1 3 0 0,5 9 5 0 0,-4-6-54 0 0,-1 1-1 0 0,0-1 1 0 0,0 0-1 0 0,0 0 0 0 0,-1 0 1 0 0,0 0-1 0 0,0 0 0 0 0,0 0 1 0 0,0 0-1 0 0,0 0 0 0 0,-1 0 1 0 0,0-1-1 0 0,0 1 0 0 0,0 0 1 0 0,0-1-1 0 0,-1 1 0 0 0,0-1 1 0 0,0 0-1 0 0,0 0 0 0 0,0 0 1 0 0,0 0-1 0 0,0 0 0 0 0,-1-1 1 0 0,0 1-1 0 0,0-1 0 0 0,1 0 1 0 0,-1 0-1 0 0,0 0 0 0 0,-2 0 50 0 0,-1 1 0 0 0,-1-1 0 0 0,-8 3 0 0 0,14-5 0 0 0,0 1 0 0 0,0-1 0 0 0,0 0 0 0 0,0 0 0 0 0,0 0 0 0 0,0 0 0 0 0,0 0 0 0 0,0 0 0 0 0,0 0 0 0 0,0 0 0 0 0,0-1 0 0 0,0 1 0 0 0,0-1 0 0 0,-1 0 0 0 0,0 0 15 0 0,0 0-1 0 0,0 0 1 0 0,1-1-1 0 0,-1 1 1 0 0,0-1-1 0 0,1 0 1 0 0,0 1-1 0 0,-1-1 1 0 0,1 0-1 0 0,0 0 1 0 0,0 0-1 0 0,0-1 1 0 0,0 1-1 0 0,1 0 1 0 0,-2-3-15 0 0,2 4 20 0 0,1-1 1 0 0,-1 1 0 0 0,1-1-1 0 0,-1 1 1 0 0,1-1 0 0 0,0 0-1 0 0,0 1 1 0 0,0-1 0 0 0,0 1-1 0 0,0-1 1 0 0,0 1 0 0 0,0-1-1 0 0,1 0 1 0 0,-1 1-1 0 0,1-1 1 0 0,-1 1 0 0 0,1-1-1 0 0,0 1 1 0 0,-1 0 0 0 0,1-1-1 0 0,0 1 1 0 0,1-1-21 0 0,0-2 80 0 0,1 1-1 0 0,0 0 1 0 0,0 0 0 0 0,0 0 0 0 0,1 0-1 0 0,-1 0 1 0 0,1 1 0 0 0,0-1-80 0 0,56-38 16 0 0,-51 36-120 0 0,-1 1-1 0 0,1-1 1 0 0,9-2 104 0 0,-13 6 25 0 0,-1 0 1 0 0,0 0-1 0 0,1 0 0 0 0,-1 0 0 0 0,0 1 1 0 0,1-1-1 0 0,-1 1 0 0 0,1 0 1 0 0,-1 1-1 0 0,1-1-25 0 0,2 0-221 0 0,-6 0 230 0 0,-1 0 1 0 0,1 0-1 0 0,0 0 1 0 0,0 0-1 0 0,-1 0 1 0 0,1 1-1 0 0,0-1 1 0 0,-1 0 0 0 0,1 0-1 0 0,0 0 1 0 0,-1 1-1 0 0,1-1 1 0 0,0 0-1 0 0,-1 1 1 0 0,1-1-1 0 0,0 0 1 0 0,-1 1-1 0 0,1-1 1 0 0,-1 1 0 0 0,1-1-1 0 0,-1 1 1 0 0,1-1-1 0 0,-1 1 1 0 0,1-1-1 0 0,-1 1 1 0 0,0-1-1 0 0,1 1 1 0 0,-1 0 0 0 0,0-1-1 0 0,1 1-9 0 0,-1 0-73 0 0,0-1 66 0 0,0 0 0 0 0,0 0 0 0 0,1 0 1 0 0,-1 0-1 0 0,0 1 0 0 0,0-1 0 0 0,0 0 1 0 0,0 0-1 0 0,0 0 0 0 0,1 0 0 0 0,-1 1 0 0 0,0-1 1 0 0,0 0-1 0 0,0 0 0 0 0,0 0 0 0 0,0 1 1 0 0,0-1-1 0 0,0 0 0 0 0,0 0 0 0 0,0 0 0 0 0,0 1 1 0 0,0-1-1 0 0,0 0 0 0 0,0 0 0 0 0,0 1 1 0 0,0-1-1 0 0,0 0 0 0 0,0 0 0 0 0,0 0 0 0 0,0 1 1 0 0,0-1-1 0 0,-1 0 0 0 0,1 0 0 0 0,0 0 1 0 0,0 0-1 0 0,0 1 0 0 0,0-1 7 0 0,-3 7 263 0 0,1-13-193 0 0,2 6-70 0 0,0-1 0 0 0,-1 0 1 0 0,1 0-1 0 0,0 1 1 0 0,0-1-1 0 0,0 0 0 0 0,-1 0 1 0 0,1 0-1 0 0,0 0 1 0 0,0 1-1 0 0,0-1 0 0 0,1 0 0 0 0,-1-1 0 0 0,1 0 0 0 0,-1 0 0 0 0,1 0 0 0 0,-1 0 0 0 0,1 0 0 0 0,-1 0 0 0 0,0 0 0 0 0,0-1 0 0 0,4-2 0 0 0,-4 5 0 0 0,2-1 0 0 0,6-4 0 0 0,1 1 0 0 0,2-1 0 0 0,-8 3 0 0 0,8-2 0 0 0,-10 4 0 0 0,13-2 0 0 0,-14 2 0 0 0,0 0 0 0 0,0 0 0 0 0,0 0 0 0 0,0 0 0 0 0,0 0 0 0 0,0 0 0 0 0,0 0 0 0 0,0 0 0 0 0,0 0 0 0 0,0 0 0 0 0,1 0 0 0 0,-1 0 0 0 0,0 0 0 0 0,0 0 0 0 0,0 1 0 0 0,0-1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0,-1 0 0 0 0,1 0 0 0 0,0 0 0 0 0,0 0 0 0 0,0 0 0 0 0,0 1 0 0 0,0-1 0 0 0,0 0 0 0 0,0 0 0 0 0,0 0 0 0 0,0 0 0 0 0,-3 2 0 0 0,-1 2 0 0 0,3-3 0 0 0,0 1 0 0 0,0-1 0 0 0,-1 0 0 0 0,1 0 0 0 0,-1 0 0 0 0,1 0 0 0 0,-1 0 0 0 0,1 0 0 0 0,-1 0 0 0 0,-1 1 0 0 0,0-1 0 0 0,-1 1 0 0 0,1-1 0 0 0,0 1 0 0 0,-1-1 0 0 0,1 0 0 0 0,-1 0 0 0 0,0 0 0 0 0,-10 0-70 0 0,1 0 0 0 0,-10 0 70 0 0,22 0-16 0 0,0-1 0 0 0,1 1-1 0 0,-1 0 1 0 0,1-1 0 0 0,-1 1-1 0 0,1 0 1 0 0,-1 0 0 0 0,1 0-1 0 0,0-1 1 0 0,-1 1 0 0 0,1 0-1 0 0,0 1 17 0 0,-5 20-792 0 0,5-17-95 0 0</inkml:trace>
  <inkml:trace contextRef="#ctx1" brushRef="#br1" timeOffset="9">55 46 4144 0 0,'0'0'319'0'0,"0"0"-122"0"0,0 0 270 0 0,0 0 138 0 0,0 0 31 0 0,0 0 14 0 0,0 0 48 0 0,-2 5 754 0 0,-13 44 932 0 0,0-9-1320 0 0,15-36-196 0 0,4-7-443 0 0,4-8-100 0 0,35-83 105 0 0,-38 84-430 0 0,-2 6 0 0 0,-1 0 0 0 0,0 0 0 0 0,-1 0 0 0 0,2-3 0 0 0,-3 5 10 0 0,0 1 44 0 0,0 1 10 0 0,0 0 0 0 0,0 0 0 0 0,0 0 4 0 0,0 0 16 0 0,0 0 4 0 0,0 0 0 0 0,0 0-4 0 0,1 1-54 0 0,0-1 0 0 0,0 1 1 0 0,0-1-1 0 0,0 1 1 0 0,0 0-1 0 0,0 0 0 0 0,-1-1 1 0 0,1 1-1 0 0,0 0 1 0 0,-1 0-1 0 0,1 0 0 0 0,0 0 1 0 0,-1 0-1 0 0,1 0 1 0 0,-1 0-1 0 0,1 0 0 0 0,-1 0-30 0 0,3 5-88 0 0,10 20 19 0 0,-2-4 74 0 0,-1-3-14 0 0,-7-13 44 0 0,1 0 0 0 0,-1 1 1 0 0,1-1-1 0 0,0 0 1 0 0,3 2-36 0 0,9 13 0 0 0,-12-18 0 0 0,-3-1 10 0 0,0-2 48 0 0,-1 0 24 0 0,0 0 8 0 0,0 0 24 0 0,0 0-12 0 0,0 0-6 0 0,0 0 5 0 0,-5 3 149 0 0,-2-2-126 0 0,1 0-1 0 0,-1 0 0 0 0,0 0 0 0 0,0-1 0 0 0,0 0 0 0 0,-4-1-123 0 0,-7 1 181 0 0,6-1-128 0 0,0 0-1 0 0,-6-1-52 0 0,10 0 21 0 0,-1 1-1 0 0,0 0 1 0 0,0 1 0 0 0,0 0-1 0 0,-4 1-20 0 0,-3 2-2247 0 0,17-2 943 0 0,6 5-8 0 0</inkml:trace>
  <inkml:trace contextRef="#ctx1" brushRef="#br1" timeOffset="10">6553 988 5440 0 0,'-6'-2'592'0'0,"5"2"-470"0"0,0 0 513 0 0,1 0 213 0 0,0 0 44 0 0,1 1-484 0 0,-1 0 1 0 0,1 0-1 0 0,-1 0 0 0 0,1 0 0 0 0,-1-1 1 0 0,1 1-1 0 0,0 0 0 0 0,0 0 0 0 0,-1-1 1 0 0,1 1-1 0 0,0-1 0 0 0,0 1 0 0 0,0 0 1 0 0,0-1-1 0 0,0 1-408 0 0,21 10-486 0 0,-15-7 1031 0 0,29 15-165 0 0,-24-13-325 0 0,22 15 115 0 0,-33-21-101 0 0,-1 0 46 0 0,-1 1-38 0 0,1 0-1 0 0,0 0 1 0 0,-1 0 0 0 0,1-1-1 0 0,0 1 1 0 0,-1 0 0 0 0,1 0 0 0 0,-1 0-1 0 0,1-1 1 0 0,-1 1 0 0 0,0 0-1 0 0,1 0 1 0 0,-1-1 0 0 0,0 1-1 0 0,1-1 1 0 0,-2 1-77 0 0,-13 10 303 0 0,13-10-239 0 0,-5 4-19 0 0,1 0 0 0 0,0 1 0 0 0,-1 0 0 0 0,2 0-1 0 0,-5 6-44 0 0,-11 9 144 0 0,21-21-64 0 0,-1 1 0 0 0,1-1-49 0 0,-1 0 0 0 0,1 1-1 0 0,0-1 1 0 0,-1 0-1 0 0,1 0 1 0 0,-1 1-1 0 0,1-1 1 0 0,0 0-1 0 0,-1 0 1 0 0,1 0-1 0 0,-1 0 1 0 0,1 0 0 0 0,0 1-1 0 0,-1-1 1 0 0,1 0-1 0 0,-1 0 1 0 0,1 0-1 0 0,0 0 1 0 0,-1 0-1 0 0,1 0 1 0 0,-1 0-1 0 0,1 0 1 0 0,-1-1-1 0 0,1 1 1 0 0,0 0 0 0 0,-1 0-1 0 0,1 0 1 0 0,-1 0-1 0 0,1 0 1 0 0,0-1-1 0 0,-1 1 1 0 0,1 0-1 0 0,0 0 1 0 0,-1-1-1 0 0,1 1 1 0 0,0 0 0 0 0,-1 0-1 0 0,1-1 1 0 0,0 1-31 0 0,-8-14 386 0 0,8 13-342 0 0,-2-3-9 0 0,1-1 0 0 0,-1 0 1 0 0,2 0-1 0 0,-2-3-35 0 0,0-6 5 0 0,-2-9 17 0 0,0-2 380 0 0,-6-16-402 0 0,9 39 66 0 0,-1-5 191 0 0,2 6-522 0 0,0 1-122 0 0,0 1-1225 0 0,-1 1-4854 0 0</inkml:trace>
  <inkml:trace contextRef="#ctx0" brushRef="#br2" timeOffset="20.808">1116 972 0 0,'0'338'0'0,"0"-334"0"0</inkml:trace>
  <inkml:trace contextRef="#ctx0" brushRef="#br2" timeOffset="21.808">2966 917 0 0,'0'338'0'0,"0"-335"0"0,0 1 0 0,0-2 0 0,0-5 0 0</inkml:trace>
  <inkml:trace contextRef="#ctx0" brushRef="#br2" timeOffset="22.808">4898 897 0 0,'0'258'0'0,"0"-254"0"0</inkml:trace>
  <inkml:trace contextRef="#ctx1" brushRef="#br4" timeOffset="14">1045 3325 1376 0 0,'0'0'65'0'0,"0"0"190"0"0,0 0 773 0 0,0 0 336 0 0,0 0 68 0 0,-4-9 2712 0 0,4 8-4093 0 0,1-1 48 0 0,-1 0-1 0 0,-1-1 1 0 0,1 1-1 0 0,0 0 1 0 0,0 0 0 0 0,-1 0-1 0 0,1 0 1 0 0,-1-1-99 0 0,1 2 60 0 0,-1 0 1 0 0,1 0-1 0 0,0 1 0 0 0,0-1 1 0 0,0 0-1 0 0,0 0 1 0 0,0 1-1 0 0,0-1 1 0 0,0 0-1 0 0,1 0 1 0 0,-1 1-1 0 0,0-1 0 0 0,0 0 1 0 0,1 0-1 0 0,-1 1 1 0 0,0-1-1 0 0,1 0 1 0 0,-1 1-1 0 0,0-1 1 0 0,1 0-1 0 0,-1 1 0 0 0,1-1-60 0 0,0 0-1 0 0,0 0 217 0 0,-1 1-10 0 0,0 0-39 0 0,1-1-20 0 0,0 0-124 0 0,0-1 12 0 0,0 1 0 0 0,0 0 0 0 0,0 0 0 0 0,0 0 0 0 0,0 0 0 0 0,0 1 0 0 0,1-1-1 0 0,-1 0 1 0 0,0 0 0 0 0,1 1 0 0 0,-1-1 0 0 0,0 1 0 0 0,1-1 0 0 0,-1 1 0 0 0,1-1 0 0 0,-1 1 0 0 0,1 0 0 0 0,0 0-35 0 0,20 2 12 0 0,1 11-12 0 0,-19-11 0 0 0,-2-1 0 0 0,-1-1 0 0 0,1 1 0 0 0,-1 0 0 0 0,0 0 0 0 0,1-1 0 0 0,-1 1 0 0 0,0 0 0 0 0,0 0 0 0 0,1 0 0 0 0,0 1 0 0 0,5 7 0 0 0,-5-6 0 0 0,-2-2 0 0 0,0 0 0 0 0,0 0 0 0 0,0 0 0 0 0,1 0 0 0 0,-1 0 0 0 0,0 0 0 0 0,1 0 0 0 0,-1 0 0 0 0,1 0 0 0 0,-1 0 0 0 0,1 0 0 0 0,0-1 0 0 0,0 2 0 0 0,0-1 0 0 0,-1 0 0 0 0,1 0 0 0 0,0 0 0 0 0,0 0 0 0 0,-1 0 0 0 0,1 1 0 0 0,0-1 0 0 0,-1 0 0 0 0,1 1 0 0 0,-1-1 0 0 0,0 0 0 0 0,0 1 0 0 0,1-1 0 0 0,-1 0 0 0 0,0 1 0 0 0,0-1 0 0 0,0 1 0 0 0,0 1 0 0 0,0-2 16 0 0,0 0 0 0 0,0 0 1 0 0,0 0-1 0 0,0 0 1 0 0,0 0-1 0 0,0-1 1 0 0,0 1-1 0 0,0 0 0 0 0,0 0 1 0 0,-1 0-1 0 0,1 0 1 0 0,0-1-1 0 0,-1 1 1 0 0,1 1-17 0 0,-1 2 186 0 0,0 5-48 0 0,0-7-146 0 0,0 0 14 0 0,0-2-5 0 0,1 1 0 0 0,0-1 0 0 0,0 0 1 0 0,-1 1-1 0 0,1-1 0 0 0,0 1 1 0 0,-1-1-1 0 0,1 0 0 0 0,0 1 0 0 0,-1-1 1 0 0,1 0-1 0 0,-1 1 0 0 0,1-1 1 0 0,0 0-1 0 0,-1 1 0 0 0,1-1 0 0 0,-1 0 1 0 0,1 0-1 0 0,-1 0 0 0 0,1 0 1 0 0,-1 1-1 0 0,1-1 0 0 0,-1 0 0 0 0,1 0 1 0 0,-1 0-1 0 0,1 0 0 0 0,-1 0 0 0 0,0 0-1 0 0,0 0 18 0 0,-2 0 11 0 0,-2 0 98 0 0,-8-1 22 0 0,10 0-109 0 0,-1 1-6 0 0,0-1-1 0 0,0 0 1 0 0,0-1 0 0 0,1 1-1 0 0,-1 0 1 0 0,1-1-1 0 0,-1 0 1 0 0,1 0-1 0 0,-1 0 1 0 0,1 0 0 0 0,-2-3-34 0 0,-5-8 170 0 0,9 12-155 0 0,0 0 0 0 0,0 0 0 0 0,0 0-1 0 0,0 0 1 0 0,0 0 0 0 0,1-1 0 0 0,-1 1 0 0 0,0 0 0 0 0,1-1-1 0 0,-1 1 1 0 0,1 0 0 0 0,-1-1 0 0 0,1 1 0 0 0,0-1 0 0 0,-1 1-1 0 0,1-1 1 0 0,0 1 0 0 0,0 0 0 0 0,0-1 0 0 0,0 1-1 0 0,0-1 1 0 0,1 1 0 0 0,-1-1 0 0 0,0 1 0 0 0,1-1 0 0 0,-1 1-1 0 0,1-2-14 0 0,0 1 33 0 0,0-1-1 0 0,0 0 1 0 0,1 0-1 0 0,-1 1 0 0 0,1-1 1 0 0,-1 1-1 0 0,1-1 1 0 0,0 1-1 0 0,0 0 0 0 0,0 0 1 0 0,0 0-1 0 0,0 0 1 0 0,2-1-33 0 0,7-8 283 0 0,-10 10-283 0 0,0 0 0 0 0,0 0 0 0 0,0-1 1 0 0,0 1-1 0 0,0 0 0 0 0,0 0 0 0 0,0 0 1 0 0,1 1-1 0 0,-1-1 0 0 0,0 0 0 0 0,0 0 1 0 0,1 1-1 0 0,-1-1 0 0 0,1 1 0 0 0,-1-1 1 0 0,1 1-1 0 0,-1 0 0 0 0,1-1 0 0 0,-1 1 1 0 0,1 0-1 0 0,19 2-360 0 0,-18-1 240 0 0,2 3 96 0 0,-4-2 23 0 0,0 0-4 0 0,0 0-1 0 0,1 0 1 0 0,-1 0 0 0 0,0 0-1 0 0,0 0 1 0 0,0 0 0 0 0,-1 0 0 0 0,1 0-1 0 0,0 0 1 0 0,0 2 5 0 0,-1 27-10 0 0,-2-22 10 0 0,0-6 0 0 0,1-2 0 0 0,-3 6 102 0 0,3-6-68 0 0,0 1 0 0 0,0-1 0 0 0,0 1 0 0 0,0-1 0 0 0,0 0 0 0 0,0 1 0 0 0,0-1 0 0 0,0 0 0 0 0,-1 0 0 0 0,1 0 0 0 0,0 0 0 0 0,-1 0 0 0 0,0 1-34 0 0,0-1 4 0 0,-1 0 1 0 0,1 0 0 0 0,0 0 0 0 0,-1 0 0 0 0,1-1 0 0 0,-1 1 0 0 0,1-1 0 0 0,-1 1 0 0 0,1-1-1 0 0,-1 0 1 0 0,0 0 0 0 0,1 0 0 0 0,-1 0 0 0 0,1-1 0 0 0,-1 1 0 0 0,1-1 0 0 0,-1 1 0 0 0,-1-2-5 0 0,-2 0 0 0 0,6 2 0 0 0,-1 0 0 0 0,0 0 0 0 0,1 0 0 0 0,-1 0 0 0 0,1-1 0 0 0,-1 1 0 0 0,0 0 0 0 0,1 0 0 0 0,-1-1 0 0 0,1 1 0 0 0,-1 0 0 0 0,0-1 0 0 0,1 1 0 0 0,-1-1 0 0 0,1 1 0 0 0,-1-1 0 0 0,1 1 0 0 0,0-1 0 0 0,-1 1 0 0 0,1-1 0 0 0,-4-4-57 0 0,4 4 66 0 0,0 1 1 0 0,-1 0-1 0 0,1-1 0 0 0,0 1 1 0 0,-1-1-1 0 0,1 1 1 0 0,0-1-1 0 0,0 1 1 0 0,-1-1-1 0 0,1 1 1 0 0,0-1-1 0 0,0 1 1 0 0,0-1-1 0 0,0 1 1 0 0,-1-1-1 0 0,1 1 0 0 0,0-1 1 0 0,0 1-1 0 0,0-1 1 0 0,0 1-1 0 0,0-1 1 0 0,1 1-1 0 0,-1-1 1 0 0,0 1-1 0 0,0-1 1 0 0,0 0-1 0 0,0 1 1 0 0,0-1-10 0 0,4-7-39 0 0,-1 1-18 0 0,-2 6 60 0 0,1-1-1 0 0,-1 1 0 0 0,1 0 0 0 0,0 0 0 0 0,0 0 0 0 0,-1 0 1 0 0,2 0-3 0 0,1-1 20 0 0,0 0 0 0 0,1 1 0 0 0,-1 0 0 0 0,5-1-20 0 0,-3 0 0 0 0,-5 2 0 0 0,-1 0 0 0 0,0 0 0 0 0,1 0 0 0 0,-1 0 0 0 0,1 0 0 0 0,-1 0 0 0 0,0 0 0 0 0,1 0 0 0 0,-1 0 0 0 0,1 0 0 0 0,-1 0 0 0 0,0 0 0 0 0,1 0 0 0 0,-1 0 0 0 0,1 0 0 0 0,-1 0 0 0 0,0 0 0 0 0,1 1 0 0 0,-1-1 0 0 0,0 0 0 0 0,1 0 0 0 0,-1 1 0 0 0,5 1 0 0 0,-3-2-1 0 0,8 5-94 0 0,-3 1 95 0 0,-6-3 0 0 0,-1-1 0 0 0,9 18-12 0 0,-7-11-50 0 0,-4-6 67 0 0,2-2-8 0 0,-1 0 9 0 0,1 0 0 0 0,-1 0 0 0 0,0 0 0 0 0,1-1 0 0 0,-1 1 0 0 0,0 0 0 0 0,0 0 0 0 0,0 0 0 0 0,0 0 0 0 0,1-1 0 0 0,-1 1 0 0 0,0 0 1 0 0,0-1-1 0 0,0 1 0 0 0,0-1 0 0 0,-1 1 0 0 0,1-1 0 0 0,0 0 0 0 0,0 1 0 0 0,0-1 0 0 0,0 0 0 0 0,0 0 0 0 0,0 0 0 0 0,-1 0 1 0 0,1 0-7 0 0,-6 1-86 0 0,7-1 92 0 0,-1 0 0 0 0,1 0-1 0 0,-1 0 1 0 0,1 0-1 0 0,-1 0 1 0 0,1 0 0 0 0,-1 0-1 0 0,1 0 1 0 0,-1 0 0 0 0,1 0-1 0 0,0-1 1 0 0,-1 1-1 0 0,1 0 1 0 0,-1 0 0 0 0,1-1-1 0 0,-1 1 1 0 0,1 0 0 0 0,-1-1-6 0 0,1 1 2 0 0,-1 0 0 0 0,1 0 0 0 0,-1 0 0 0 0,1 0 0 0 0,-1-1 0 0 0,1 1 0 0 0,-1 0 0 0 0,1-1 0 0 0,-1 1 0 0 0,1 0 1 0 0,-1-1-1 0 0,1 1 0 0 0,-1 0 0 0 0,1-1 0 0 0,0 1 0 0 0,-1-1 0 0 0,1 1 0 0 0,0 0 0 0 0,-1-1 0 0 0,1 1 1 0 0,0-1-1 0 0,0 1 0 0 0,0-1 0 0 0,-1 0 0 0 0,1 1 0 0 0,0-1 0 0 0,0 1 0 0 0,0-1 0 0 0,0 1 0 0 0,0-1 0 0 0,0 1 1 0 0,0-1-3 0 0,-3-16-3 0 0,3 16 3 0 0,0 0 0 0 0,0 0 0 0 0,0 0 0 0 0,0 0 0 0 0,0 0 0 0 0,0 0 0 0 0,1 0 0 0 0,-1 0 0 0 0,0 0 0 0 0,1 0 0 0 0,-1 1 0 0 0,1-1 0 0 0,-1 0 0 0 0,1 0 0 0 0,-1 0 0 0 0,1 1 0 0 0,0-1 0 0 0,-1 0 0 0 0,1 1 0 0 0,0-1 0 0 0,5-7 0 0 0,-6 7 0 0 0,0 1 0 0 0,1-1 0 0 0,-1 0 0 0 0,0 1 0 0 0,0-1 0 0 0,1 1 0 0 0,-1-1 0 0 0,1 1 0 0 0,-1-1 0 0 0,1 1 0 0 0,-1 0 0 0 0,1-1 0 0 0,-1 1 0 0 0,1-1 0 0 0,-1 1 0 0 0,1 0 0 0 0,-1-1 0 0 0,1 1 0 0 0,-1 0 0 0 0,1 0 0 0 0,0-1 0 0 0,-1 1 0 0 0,1 0 0 0 0,2-1 0 0 0,-2 0 0 0 0,10 0 0 0 0,-3 2 0 0 0,-7 0 0 0 0,0 0 0 0 0,6 11 0 0 0,-6-11 0 0 0,0 0 0 0 0,0 0 0 0 0,0 1 0 0 0,0-1 0 0 0,-1 1 0 0 0,1-1 0 0 0,0 0 0 0 0,-1 1 0 0 0,1-1 0 0 0,-1 1 0 0 0,0 0 0 0 0,1-1 0 0 0,-1 1 0 0 0,0-1 0 0 0,0 1 0 0 0,0-1 0 0 0,0 1 0 0 0,0 0 0 0 0,0-1 0 0 0,-1 1 0 0 0,1-1 0 0 0,0 1 0 0 0,-1-1 0 0 0,1 1 0 0 0,-1 0 0 0 0,-1 2 0 0 0,0-1 0 0 0,0 0 0 0 0,0 0 0 0 0,-1 0 0 0 0,1 0 0 0 0,-1 0 0 0 0,-1 0 0 0 0,2-1 0 0 0,0-1 0 0 0,0 1 0 0 0,0-1 0 0 0,0 0 0 0 0,0 0 0 0 0,0 0 0 0 0,0 0 0 0 0,0 0 0 0 0,-1-1 0 0 0,1 1 0 0 0,0-1 0 0 0,-1 1 0 0 0,1-1 0 0 0,0 0 0 0 0,-1 0 0 0 0,1 0 0 0 0,0 0 0 0 0,-3-1 0 0 0,4 1 0 0 0,-1 0 0 0 0,1-1 0 0 0,-1 1 0 0 0,0-1 0 0 0,1 1 0 0 0,-1-1 0 0 0,1 1 0 0 0,-1-1 0 0 0,1 0 0 0 0,0 0 0 0 0,-1 0 0 0 0,1 0 0 0 0,0 0 0 0 0,0 0 0 0 0,-1 0 0 0 0,1 0 0 0 0,0 0 0 0 0,0-1 0 0 0,0 1 0 0 0,1 0 0 0 0,-1-1 0 0 0,0 1 0 0 0,0-1 0 0 0,1 1 0 0 0,-1-1 0 0 0,1 0 0 0 0,-1 0 0 0 0,0 0 0 0 0,1-1 0 0 0,0 1 0 0 0,0-1 0 0 0,-1 1 0 0 0,1-1 0 0 0,1 1 0 0 0,-1-1 0 0 0,0 1 0 0 0,1-1 0 0 0,0-1 0 0 0,-1 3 0 0 0,1-1 0 0 0,-1 1 0 0 0,1-1 0 0 0,0 1 0 0 0,0-1 0 0 0,0 1 0 0 0,0 0 0 0 0,0-1 0 0 0,0 1 0 0 0,0 0 0 0 0,0 0 0 0 0,0 0 0 0 0,0 0 0 0 0,1 0 0 0 0,-1 0 0 0 0,0 0 0 0 0,2 0 0 0 0,9-6 0 0 0,-10 5 0 0 0,-1 1 0 0 0,1 0 0 0 0,0 0 0 0 0,0 0 0 0 0,0 0 0 0 0,0 0 0 0 0,0 1 0 0 0,0-1 0 0 0,1 0 0 0 0,4-1 0 0 0,-5 1 0 0 0,0 0 0 0 0,0 0 0 0 0,0 1 0 0 0,0-1 0 0 0,0 1 0 0 0,-1-1 0 0 0,3 1 0 0 0,-1-1 0 0 0,-3 1 0 0 0,1 0 0 0 0,0 0 0 0 0,0-1 0 0 0,-1 1 0 0 0,1 0 0 0 0,0 0 0 0 0,0 0 0 0 0,-1 0 0 0 0,1 0 0 0 0,0 0 0 0 0,0 0 0 0 0,-1 0 0 0 0,1 1 0 0 0,0-1 0 0 0,0 0 0 0 0,-1 0 0 0 0,1 1 0 0 0,0-1 0 0 0,-1 0 0 0 0,1 1 0 0 0,0-1 0 0 0,-1 0 0 0 0,1 1 0 0 0,0-1 0 0 0,-1 1 0 0 0,5 2 0 0 0,-1-1 0 0 0,0 0 0 0 0,11 14 0 0 0,-10-9 0 0 0,-5-7 0 0 0,1 1 0 0 0,-1-1 0 0 0,0 0 0 0 0,1 1 0 0 0,-1-1 0 0 0,0 1 0 0 0,1-1 0 0 0,-1 1 0 0 0,0-1 0 0 0,0 1 0 0 0,0-1 0 0 0,1 1 0 0 0,-1-1 0 0 0,0 1 0 0 0,0-1 0 0 0,0 1 0 0 0,0-1 0 0 0,0 1 0 0 0,0-1 0 0 0,0 1 0 0 0,0-1 0 0 0,0 1 0 0 0,0-1 0 0 0,0 1 0 0 0,0-1 0 0 0,0 1 0 0 0,-1-1 0 0 0,1 1 0 0 0,0-1 0 0 0,0 1 0 0 0,0-1 0 0 0,-1 1 0 0 0,0 2 0 0 0,0-1 0 0 0,0 0 0 0 0,0 0 0 0 0,0 0 0 0 0,0 0 0 0 0,0 0 0 0 0,-1 0 0 0 0,1-1 0 0 0,-1 1 0 0 0,1 0 0 0 0,-1-1 0 0 0,1 1 0 0 0,-1-1 0 0 0,0 0 0 0 0,0 1 0 0 0,0-1 0 0 0,-8 7 0 0 0,8-7 0 0 0,1 0 0 0 0,-1 1 0 0 0,0-2 0 0 0,0 1 0 0 0,1 0 0 0 0,-1 0 0 0 0,0 0 0 0 0,0-1 0 0 0,0 1 0 0 0,0-1 0 0 0,0 0 0 0 0,0 1 0 0 0,0-1 0 0 0,0 0 0 0 0,0 0 0 0 0,0 0 0 0 0,-1-1 0 0 0,-4 0 0 0 0,1 0 0 0 0,0 0 0 0 0,0-1 0 0 0,-5-1 0 0 0,9 2 0 0 0,0 0 0 0 0,0 0 0 0 0,0 0 0 0 0,0 0 0 0 0,1 0 0 0 0,-1 0 0 0 0,0 0 0 0 0,0-1 0 0 0,2 2 0 0 0,-1-1 0 0 0,0 0 0 0 0,1 1 0 0 0,-1-1 0 0 0,1 0 0 0 0,-1 0 0 0 0,1 0 0 0 0,-1 1 0 0 0,1-1 0 0 0,0 0 0 0 0,-1 0 0 0 0,1 0 0 0 0,0 0 0 0 0,0 0 0 0 0,-1 0 0 0 0,1 1 0 0 0,0-1 0 0 0,0-1 0 0 0,-2-13 17 0 0,1 14-14 0 0,1-1 1 0 0,0 0-1 0 0,-1 1 1 0 0,1-1 0 0 0,0 0-1 0 0,0 1 1 0 0,0-1-1 0 0,0 0 1 0 0,0 1 0 0 0,0-1-1 0 0,1 0 1 0 0,-1 1 0 0 0,1-1-4 0 0,0-3 0 0 0,1 1 0 0 0,0 0 0 0 0,1 0 0 0 0,-1 0 0 0 0,1 0 0 0 0,-1 0 0 0 0,1 1 0 0 0,3-3 0 0 0,0 0 0 0 0,0 0 0 0 0,0 1 0 0 0,1 0 0 0 0,3-2 0 0 0,-9 6 0 0 0,0 0 0 0 0,1 0 0 0 0,-1 1 0 0 0,0-1 0 0 0,1 0 0 0 0,-1 1 0 0 0,0-1 0 0 0,1 1 0 0 0,-1-1 0 0 0,1 1 0 0 0,-1 0 0 0 0,1-1 0 0 0,-1 1 0 0 0,1 0 0 0 0,-1 0 0 0 0,1 0 0 0 0,-1 0 0 0 0,1 0 0 0 0,-1 1 0 0 0,1-1 0 0 0,-1 0 0 0 0,1 1 0 0 0,-1-1 0 0 0,0 1 0 0 0,1-1 0 0 0,-1 1 0 0 0,0 0 0 0 0,1 0 0 0 0,-1-1 0 0 0,0 1 0 0 0,0 0 0 0 0,1 0 0 0 0,-1 0 0 0 0,0 0 0 0 0,0 1 0 0 0,0-1 0 0 0,-1 0 0 0 0,1 0 0 0 0,0 1 0 0 0,0-1 0 0 0,-1 0 0 0 0,7 9-30 0 0,-6-9 27 0 0,0 1 0 0 0,0 0 0 0 0,0-1 0 0 0,0 1 0 0 0,0 0 0 0 0,0 0 0 0 0,-1 0 0 0 0,1 0 0 0 0,0-1 0 0 0,-1 1 0 0 0,1 0 0 0 0,-1 0 0 0 0,0 0 0 0 0,0 2 3 0 0,2 12 0 0 0,-2-13 0 0 0,1-1 0 0 0,-1 0 0 0 0,1 1 0 0 0,-1-1 0 0 0,0 0 0 0 0,0 1 0 0 0,0-1 0 0 0,-1 0 0 0 0,1 1 0 0 0,0-1 0 0 0,-1 0 0 0 0,0 1 0 0 0,1-1 0 0 0,-1 0 0 0 0,-4 7 0 0 0,4-5 0 0 0,-1 0 0 0 0,0 0 0 0 0,0-1 0 0 0,-1 1 0 0 0,1-1 0 0 0,-1 1 0 0 0,0-1 0 0 0,0 0 0 0 0,-2 3 0 0 0,3-5 0 0 0,-1 0 0 0 0,1 0 0 0 0,0 0 0 0 0,0 0 0 0 0,-1 0 0 0 0,1 0 0 0 0,-1-1 0 0 0,1 1 0 0 0,-1-1 0 0 0,1 0 0 0 0,-1 0 0 0 0,1 0 0 0 0,-1 0 0 0 0,1 0 0 0 0,-1 0 0 0 0,1-1 0 0 0,-1 1 0 0 0,1-1 0 0 0,-1 1 0 0 0,0-2 0 0 0,0 1 0 0 0,0 0 0 0 0,0-1 0 0 0,1 1 0 0 0,-1-1 0 0 0,1 0 0 0 0,-1 0 0 0 0,1 0 0 0 0,0 0 0 0 0,-1-1 0 0 0,1 1 0 0 0,0 0 0 0 0,1-1 0 0 0,-1 1 0 0 0,0-1 0 0 0,1 0 0 0 0,-2-2 0 0 0,3 3-3 0 0,-1 1 1 0 0,1-1 0 0 0,-1 1 0 0 0,1-1-1 0 0,0 1 1 0 0,-1-1 0 0 0,1 1 0 0 0,0-1 0 0 0,0 1-1 0 0,0-1 1 0 0,0 1 0 0 0,1-1 0 0 0,-1 1-1 0 0,0-1 1 0 0,1 1 0 0 0,-1-1 0 0 0,1 1 0 0 0,-1-1-1 0 0,1 1 1 0 0,-1-1 0 0 0,1 1 0 0 0,0 0-1 0 0,0-1 1 0 0,0 1 0 0 0,0 0 0 0 0,0 0 0 0 0,0 0-1 0 0,0 0 1 0 0,0 0 0 0 0,1-1 2 0 0,0 1 4 0 0,0 0 0 0 0,0 0 0 0 0,0 0 0 0 0,0 1 0 0 0,0-1 0 0 0,0 0 0 0 0,0 1 0 0 0,0-1 0 0 0,0 1 0 0 0,0 0 0 0 0,0-1 0 0 0,1 1 0 0 0,-1 0-4 0 0,1 0 0 0 0,0 0 0 0 0,0 0-1 0 0,0 1 1 0 0,0-1 0 0 0,0 0 0 0 0,0 1 0 0 0,3 1 0 0 0,-1 0 0 0 0,-1 3 0 0 0,0 0 0 0 0,-3-4 0 0 0,-1-1 0 0 0,1 0 0 0 0,-1 1 0 0 0,1-1 0 0 0,-1 1 0 0 0,0-1 0 0 0,1 1 0 0 0,-1-1 0 0 0,0 1 0 0 0,1-1 0 0 0,-1 1 0 0 0,0-1 0 0 0,1 1 0 0 0,-1-1 0 0 0,0 1 0 0 0,0-1 0 0 0,0 1 0 0 0,0 0 0 0 0,0-1 0 0 0,0 1 0 0 0,1 1 0 0 0,-1 7 0 0 0,-1-7 0 0 0,1 0 0 0 0,-1 0 0 0 0,1-1 0 0 0,-1 1 0 0 0,1 0 0 0 0,-1 0 0 0 0,0-1 0 0 0,0 1 0 0 0,0 0 0 0 0,0-1 0 0 0,0 1 0 0 0,0-1 0 0 0,-1 1 0 0 0,1-1 0 0 0,0 0 0 0 0,-1 0 0 0 0,1 1 0 0 0,-1-1 0 0 0,1 0 0 0 0,-1 0 0 0 0,1-1 0 0 0,-1 1 0 0 0,0 0 0 0 0,0 0 0 0 0,1-1 0 0 0,-1 1 0 0 0,0-1 0 0 0,0 1 0 0 0,0-1 0 0 0,-1 0 0 0 0,0 0 0 0 0,0 0 0 0 0,0 0 0 0 0,0 0 0 0 0,0-1 0 0 0,0 0 0 0 0,0 1 0 0 0,0-1 0 0 0,0 0 0 0 0,-1-1 0 0 0,3 2 0 0 0,0-1 0 0 0,0 0 0 0 0,0 1 0 0 0,0-1 0 0 0,0 0 0 0 0,0 0 0 0 0,0 0 0 0 0,0 0 0 0 0,0 0 0 0 0,0 0 0 0 0,0 0 0 0 0,0 0 0 0 0,1-1 0 0 0,-1 1 0 0 0,0 0 0 0 0,1 0 0 0 0,-1-1 0 0 0,1 1 0 0 0,0 0 0 0 0,-1 0 0 0 0,1-1 0 0 0,0 0 0 0 0,0-24 61 0 0,0 14-48 0 0,0 11-10 0 0,0 1-1 0 0,0-1 1 0 0,0 0-1 0 0,1 0 1 0 0,-1 0-1 0 0,0 1 1 0 0,0-1-1 0 0,1 0 1 0 0,-1 0 0 0 0,0 0-1 0 0,1 1 1 0 0,-1-1-1 0 0,1 0 1 0 0,-1 1-1 0 0,1-1 1 0 0,-1 0-1 0 0,1 1 1 0 0,-1-1-1 0 0,1 1 1 0 0,0-1 0 0 0,-1 1-3 0 0,1-1 0 0 0,0 1 0 0 0,-1-1 0 0 0,1 1 0 0 0,0-1 0 0 0,-1 1 0 0 0,1 0 0 0 0,0 0 0 0 0,0-1 0 0 0,-1 1 0 0 0,1 0 0 0 0,0 0 0 0 0,0 0 0 0 0,0 0 0 0 0,-1-1 0 0 0,1 1 0 0 0,0 0 0 0 0,0 1 0 0 0,0-1 0 0 0,-1 0 0 0 0,1 0 0 0 0,0 0 0 0 0,2 1 0 0 0,2-1-45 0 0,-1 0 0 0 0,1 1 0 0 0,-1 0 0 0 0,1 0 1 0 0,0 1 44 0 0,-4-2-779 0 0,1 1-2934 0 0,8 3-1259 0 0</inkml:trace>
  <inkml:trace contextRef="#ctx1" brushRef="#br4" timeOffset="15">4806 3210 456 0 0,'0'0'687'0'0,"0"0"61"0"0,0 0 26 0 0,-10-6 2249 0 0,-8-7-1169 0 0,14 10-1353 0 0,1 0-1 0 0,-1 0 0 0 0,0 0 1 0 0,0 0-1 0 0,-3-1-500 0 0,5 3 50 0 0,-2-2 46 0 0,1 0 1 0 0,-1-1-1 0 0,1 1 0 0 0,-1-1 0 0 0,1 1 0 0 0,0-1 0 0 0,1 0 0 0 0,-1-1 1 0 0,1 1-1 0 0,-1 0-96 0 0,1-4 307 0 0,-2-3 64 0 0,2 8-341 0 0,1-2 0 0 0,1-7 32 0 0,0 6 50 0 0,-1 5-83 0 0,1 0 1 0 0,0 0-1 0 0,0-1 1 0 0,0 1-1 0 0,0 0 1 0 0,0 0-1 0 0,1 0 0 0 0,-1-1 1 0 0,0 0-30 0 0,1 1 30 0 0,-1 0-1 0 0,0 0 1 0 0,0 0-1 0 0,0 0 1 0 0,0 0 0 0 0,0 0-1 0 0,0 0 1 0 0,0 0 0 0 0,0 0-1 0 0,0 0 1 0 0,0 0-1 0 0,0 0 1 0 0,-1 0 0 0 0,1 0-1 0 0,-1 0-29 0 0,0-7 188 0 0,1 4-118 0 0,0 0-1 0 0,0 1 1 0 0,1-1 0 0 0,-1 1-1 0 0,1-1 1 0 0,0 1 0 0 0,0-1-1 0 0,0 1 1 0 0,0-1 0 0 0,1 1-1 0 0,0 0 1 0 0,-1 0 0 0 0,1-1 0 0 0,0 1-1 0 0,3-2-69 0 0,2-6 149 0 0,-5 8-98 0 0,0 0 0 0 0,0 1 0 0 0,0-1 0 0 0,0 0 0 0 0,0 1 0 0 0,1 0 0 0 0,1-2-51 0 0,10-6 491 0 0,-1 0 0 0 0,5-1-491 0 0,-12 8 68 0 0,-1 0 1 0 0,1 0-1 0 0,0 1 1 0 0,0 0-1 0 0,1 0 0 0 0,-1 0 1 0 0,3 0-69 0 0,-1 1-40 0 0,1-1 26 0 0,8 9 15 0 0,-8-3-1 0 0,-7-4 0 0 0,0 1 0 0 0,0-1 0 0 0,-1 1 0 0 0,1 0 0 0 0,-1 0 0 0 0,1 0 0 0 0,0 0 0 0 0,-1 0 0 0 0,0 0 0 0 0,1 0 0 0 0,-1 0 0 0 0,0 1 0 0 0,1 0 0 0 0,21 26-4 0 0,-17-21 30 0 0,-1-1 0 0 0,1 1 0 0 0,-1 0 0 0 0,-1 0 0 0 0,0 1 0 0 0,1 1-26 0 0,0 0 78 0 0,-4-6-87 0 0,1 0-1 0 0,-1 0 0 0 0,0 0 0 0 0,0 0 0 0 0,0 0 1 0 0,-1 1 9 0 0,4 10-153 0 0,-3-12 150 0 0,0 0 0 0 0,0 1 1 0 0,-1-1-1 0 0,1 0 0 0 0,-1 1 0 0 0,0-1 1 0 0,1 1 2 0 0,2 117 196 0 0,-3-116-219 0 0,0 0 1 0 0,-1-1 0 0 0,1 1 0 0 0,-1 0 0 0 0,0-1-1 0 0,-1 2 23 0 0,-3 18 2 0 0,4-22 14 0 0,0 0 1 0 0,1 1-1 0 0,-1-1 1 0 0,0 0-1 0 0,0 0 1 0 0,0 1-1 0 0,0-1 1 0 0,0 0-1 0 0,-1 0 1 0 0,1 0 0 0 0,0 0-1 0 0,0 0 1 0 0,-1-1-1 0 0,1 1 1 0 0,0 0-1 0 0,-1-1 1 0 0,1 1-1 0 0,-1-1 1 0 0,1 1-1 0 0,-1-1 1 0 0,1 1-1 0 0,-1-1-15 0 0,0 0 5 0 0,-2 0 27 0 0,1 0 0 0 0,-1 0-1 0 0,0 0 1 0 0,0-1 0 0 0,0 1-1 0 0,1-1 1 0 0,-1 0-1 0 0,-2-1-31 0 0,-19-5 164 0 0,19 5-103 0 0,1 1 0 0 0,-1-1 0 0 0,-4-1-62 0 0,-5-4 121 0 0,0 0 49 0 0,1-1-1 0 0,-2-1-169 0 0,8 5 142 0 0,-30-22 301 0 0,33 22-439 0 0,1 0 1 0 0,-1 0 0 0 0,1 0-1 0 0,0-1 1 0 0,0 0-1 0 0,-1-2-4 0 0,-2-2 51 0 0,4 5-121 0 0,1 1 0 0 0,-1-1 0 0 0,1 0 0 0 0,-1-2 70 0 0,2 4 11 0 0,1 0 0 0 0,-1 1 0 0 0,1-1-1 0 0,0 0 1 0 0,-1 0 0 0 0,1 1 0 0 0,0-1-1 0 0,0 0 1 0 0,0 0 0 0 0,0 1 0 0 0,0-1-1 0 0,1 0 1 0 0,-1-1-11 0 0,2-8 96 0 0,-2 9-96 0 0,0 1 0 0 0,0-1 0 0 0,0 1 0 0 0,1-1 0 0 0,-1 1 1 0 0,0-1-1 0 0,1 1 0 0 0,-1-1 0 0 0,1 1 0 0 0,-1-1 0 0 0,1 1 0 0 0,0 0 0 0 0,0-1 0 0 0,0 1 0 0 0,0-1 0 0 0,4-3 0 0 0,0 0 0 0 0,1 0 0 0 0,-1 1 0 0 0,1 0 0 0 0,0 0 0 0 0,1 0 0 0 0,5-4 2 0 0,-11 7-11 0 0,1-1 0 0 0,0 1 0 0 0,0 0 0 0 0,1 0 0 0 0,-1 0 0 0 0,0 0 0 0 0,0 0 0 0 0,1 0 9 0 0,7-1-156 0 0,-1-1 0 0 0,10 1 156 0 0,-15 2-1 0 0,0-1-1 0 0,0 2 1 0 0,0-1 0 0 0,0 0 0 0 0,-1 1 0 0 0,1 0 0 0 0,0 0-1 0 0,3 1 2 0 0,-3-1-12 0 0,0 1 0 0 0,0 0 0 0 0,0 0 0 0 0,-1 1 0 0 0,1-1 0 0 0,0 2 12 0 0,10 5-53 0 0,-12-7 53 0 0,0 0-1 0 0,0 0 0 0 0,0 0 1 0 0,0 0-1 0 0,0 0 1 0 0,0 1-1 0 0,-1-1 1 0 0,1 1-1 0 0,-1-1 0 0 0,1 1 1 0 0,0 1 0 0 0,-1 0-10 0 0,1 0 0 0 0,-1 0 1 0 0,0 1-1 0 0,0-1 0 0 0,0 0 0 0 0,0 0 0 0 0,-1 5 10 0 0,0-5-2 0 0,0 0 0 0 0,0 0 0 0 0,-1-1 0 0 0,1 1 0 0 0,-1 0 0 0 0,0 0 0 0 0,0 0 0 0 0,-1 1 2 0 0,1-2-3 0 0,0-1-1 0 0,-1 0 0 0 0,1 1 1 0 0,-1-1-1 0 0,1 0 0 0 0,-1 0 1 0 0,0 0-1 0 0,0 0 0 0 0,0 0 1 0 0,0-1-1 0 0,0 1 0 0 0,0 0 0 0 0,-1-1 4 0 0,-3 3 7 0 0,5-3-1 0 0,-1 1-1 0 0,0-1 1 0 0,1 0-1 0 0,-1 0 1 0 0,0 0-1 0 0,1 0 1 0 0,-1-1-1 0 0,0 1 1 0 0,0 0-1 0 0,0-1 1 0 0,0 1-1 0 0,1-1 1 0 0,-1 0 0 0 0,0 1-1 0 0,0-1 1 0 0,0 0-1 0 0,0 0 1 0 0,0 0-1 0 0,0-1 1 0 0,0 1-6 0 0,-6-2 35 0 0,0 0 1 0 0,1-1-1 0 0,-6-2-35 0 0,10 4 23 0 0,0-1-1 0 0,0 1 1 0 0,0-1 0 0 0,1 0-1 0 0,-1 0 1 0 0,1 0-1 0 0,-1 0 1 0 0,1 0-1 0 0,0 0 1 0 0,0-1-1 0 0,0 1-22 0 0,0-1 22 0 0,0 0 0 0 0,1 1 0 0 0,-1-1-1 0 0,1 0 1 0 0,0 0 0 0 0,0 0-1 0 0,0-1-21 0 0,0 3 2 0 0,1 0 0 0 0,0 0 0 0 0,0-1 0 0 0,0 1 0 0 0,0 0 0 0 0,0 0 0 0 0,0 0 0 0 0,0-1-1 0 0,0 1 1 0 0,0 0 0 0 0,1 0 0 0 0,-1 0 0 0 0,0-1 0 0 0,1 1 0 0 0,-1 0 0 0 0,1 0 0 0 0,-1 0 0 0 0,1 0 0 0 0,0 0 0 0 0,-1 0-1 0 0,2-1-1 0 0,9-6 0 0 0,-7 4 0 0 0,-3 3 0 0 0,0 0 0 0 0,0 0 0 0 0,0 0 0 0 0,0 0 0 0 0,0 0 0 0 0,0 0 0 0 0,0 0 0 0 0,0 1 0 0 0,0-1 0 0 0,0 1 0 0 0,1-1 0 0 0,18-9 0 0 0,-19 9 3 0 0,-1 1-1 0 0,1 0 1 0 0,0 0-1 0 0,-1-1 0 0 0,1 1 1 0 0,0 0-1 0 0,-1 0 1 0 0,1 0-1 0 0,0 0 0 0 0,-1 0 1 0 0,1 0-1 0 0,0 0 1 0 0,-1 0-1 0 0,1 0 0 0 0,0 0 1 0 0,-1 0-1 0 0,1 1-2 0 0,2-1 13 0 0,1 0-1 0 0,1 0 1 0 0,-1 0-1 0 0,0 1 1 0 0,1-1-1 0 0,-1 1 0 0 0,0 0 1 0 0,0 0-1 0 0,0 0 1 0 0,1 1-1 0 0,-1-1 1 0 0,-1 1-1 0 0,2 1-12 0 0,3 1 43 0 0,-6-3-42 0 0,0 0 1 0 0,0 0-1 0 0,0 0 0 0 0,-1 1 0 0 0,1-1 0 0 0,0 0 0 0 0,-1 1 0 0 0,1-1 0 0 0,0 2-1 0 0,1 0 0 0 0,-1 0 0 0 0,0 0 0 0 0,0 0 0 0 0,0 0 0 0 0,0 3 0 0 0,-1-5 0 0 0,-1 0 0 0 0,1 1 0 0 0,-1-1 0 0 0,0 0 0 0 0,1 1 0 0 0,-1-1 0 0 0,0 0 0 0 0,0 1 0 0 0,0-1 0 0 0,0 1 0 0 0,0-1 0 0 0,-1 0 0 0 0,1 1 0 0 0,0-1 0 0 0,0 0 0 0 0,-1 1 0 0 0,-1 3 0 0 0,1-2 0 0 0,0 0 0 0 0,0 0 0 0 0,0 0 0 0 0,0 0 0 0 0,-1 0 0 0 0,0 0 0 0 0,0-1 0 0 0,0 1 0 0 0,0 0 0 0 0,-2 1 0 0 0,-2 3 0 0 0,5-5 0 0 0,-1-1 0 0 0,1 1 0 0 0,-1 0 0 0 0,0-1 0 0 0,0 1 0 0 0,1-1 0 0 0,-1 0 0 0 0,0 1 0 0 0,0-1 0 0 0,0 0 0 0 0,0 0 0 0 0,-1 0 0 0 0,0 0 0 0 0,-17 5 0 0 0,17-4 0 0 0,-1-1 0 0 0,1 0 0 0 0,-1 0 0 0 0,1 0 0 0 0,-4 0 0 0 0,-10 2 0 0 0,15-2 0 0 0,-1-1 0 0 0,1 1 0 0 0,-1-1 0 0 0,1 1 0 0 0,-1-1 0 0 0,1 0 0 0 0,-1 0 0 0 0,1 0 0 0 0,-1 0 0 0 0,-1-1 0 0 0,0 0 6 0 0,0 0 0 0 0,1-1 0 0 0,-1 1 0 0 0,1-1 0 0 0,-1 0 0 0 0,1 0 0 0 0,0 0 0 0 0,0 0-1 0 0,-1 0 1 0 0,1-1 0 0 0,1 1 0 0 0,-1-1 0 0 0,0 0 0 0 0,1 0 0 0 0,-1 0 0 0 0,1 0-1 0 0,0-1 1 0 0,0 1 0 0 0,-1-3-6 0 0,2 2 22 0 0,-1 1 0 0 0,1-1 1 0 0,0 1-1 0 0,0-1 0 0 0,0 1 0 0 0,0-1 0 0 0,1 0 0 0 0,0 1 0 0 0,0-1 0 0 0,0 0 0 0 0,0 1 0 0 0,0-1 1 0 0,1 0-1 0 0,-1 1 0 0 0,1-1 0 0 0,0 1 0 0 0,0-1 0 0 0,0 1 0 0 0,1-1 0 0 0,-1 1 0 0 0,1 0-22 0 0,2-3 15 0 0,0 1-1 0 0,0 0 1 0 0,0 0-1 0 0,1 0 1 0 0,0 0-1 0 0,-1 1 1 0 0,2 0-1 0 0,-1 0 1 0 0,0 0-1 0 0,1 1 1 0 0,0-1-1 0 0,4 0-14 0 0,-4 1-1 0 0,1 0 0 0 0,0 1 0 0 0,0-1-1 0 0,0 2 1 0 0,0-1 0 0 0,0 1 0 0 0,0 0-1 0 0,0 0 1 0 0,1 1 0 0 0,-1 0-1 0 0,4 1 2 0 0,-6-1-10 0 0,1 2 0 0 0,-1-1 0 0 0,0 0-1 0 0,0 1 1 0 0,1 0 10 0 0,-4-1-3 0 0,0 0 0 0 0,1 0 1 0 0,-1 0-1 0 0,0 1 0 0 0,0-1 0 0 0,0 1 0 0 0,0-1 0 0 0,0 1 0 0 0,0-1 1 0 0,-1 1-1 0 0,2 2 3 0 0,-2-3-4 0 0,0 0 1 0 0,0 0-1 0 0,0 0 1 0 0,-1 1-1 0 0,1-1 0 0 0,0 0 1 0 0,-1 0-1 0 0,1 1 1 0 0,-1-1-1 0 0,0 1 1 0 0,1-1-1 0 0,-1 0 1 0 0,0 1-1 0 0,0 0 4 0 0,1 2-4 0 0,-1 1-21 0 0,0 0-1 0 0,0 1 0 0 0,-1-1 0 0 0,0 1 0 0 0,1-1 0 0 0,-2 0 0 0 0,1 1 1 0 0,-1-1-1 0 0,0 0 0 0 0,0 0 0 0 0,0 0 0 0 0,0 0 0 0 0,-1 0 0 0 0,0-1 0 0 0,0 1 1 0 0,-1-1-1 0 0,1 0 0 0 0,-1 0 0 0 0,0 0 0 0 0,-3 2 26 0 0,0 0-4 0 0,0-1 0 0 0,0-1 1 0 0,-7 4 3 0 0,12-7 0 0 0,-1 0 0 0 0,0 0 0 0 0,0 0 0 0 0,0 0 0 0 0,0 0 0 0 0,0-1 0 0 0,0 1 0 0 0,0-1 0 0 0,0 0 0 0 0,0 0 0 0 0,0 0 0 0 0,-2-1 0 0 0,2 1 4 0 0,1-1 0 0 0,-1 0 0 0 0,0 1 0 0 0,1-1 0 0 0,-1 0 0 0 0,1-1 0 0 0,-1 1 0 0 0,1 0 0 0 0,0-1-1 0 0,0 1 1 0 0,-1-1 0 0 0,1 0 0 0 0,0 0 0 0 0,0 0 0 0 0,1 0 0 0 0,-1 0 0 0 0,0 0 0 0 0,1 0 0 0 0,-1 0-1 0 0,1-1 1 0 0,0 1-4 0 0,-4-7 20 0 0,2 0 0 0 0,-1 0 0 0 0,1-1 0 0 0,1 1 0 0 0,-1-4-20 0 0,2 9 4 0 0,1 1 1 0 0,-1-1-1 0 0,1 1 0 0 0,0-1 1 0 0,1 1-1 0 0,-1-1 1 0 0,1 1-1 0 0,-1-1 0 0 0,1 1 1 0 0,1-4-5 0 0,0 2 5 0 0,0 0 0 0 0,0 0 0 0 0,1 0 0 0 0,-1 0 0 0 0,1 0 0 0 0,2-2-5 0 0,-5 7 0 0 0,3-4 0 0 0,0 0 0 0 0,-1 1 0 0 0,1-1 0 0 0,0 1 0 0 0,1 0 0 0 0,-1 0 0 0 0,1 0 0 0 0,-1 1 0 0 0,1-1 0 0 0,2-1 0 0 0,0 2-4 0 0,-1 0 0 0 0,1 0-1 0 0,0 0 1 0 0,0 1-1 0 0,0-1 1 0 0,0 1-1 0 0,0 1 1 0 0,0-1-1 0 0,2 1 5 0 0,-5 0-5 0 0,0 1-1 0 0,1-1 0 0 0,-1 1 0 0 0,0-1 0 0 0,0 1 1 0 0,1 0-1 0 0,-1 1 0 0 0,0-1 0 0 0,0 0 0 0 0,0 1 1 0 0,0 0-1 0 0,-1-1 0 0 0,1 1 0 0 0,0 0 0 0 0,-1 1 1 0 0,1-1-1 0 0,1 2 6 0 0,-2-1-12 0 0,1 0 0 0 0,0 0 0 0 0,-1 0 1 0 0,0 1-1 0 0,1-1 0 0 0,-1 0 0 0 0,-1 1 1 0 0,1 0-1 0 0,0-1 0 0 0,-1 1 0 0 0,0 0 1 0 0,0 0-1 0 0,0 0 0 0 0,0 0 0 0 0,-1 0 0 0 0,0 0 1 0 0,0 0-1 0 0,0 0 0 0 0,0 0 0 0 0,0 0 1 0 0,-1 0-1 0 0,0 0 0 0 0,1 0 0 0 0,-2 0 1 0 0,1 0-1 0 0,0-1 0 0 0,-1 1 0 0 0,1 0 0 0 0,-2 1 12 0 0,-2 4-56 0 0,4-7 67 0 0,0 0 0 0 0,0 0 0 0 0,0 0 0 0 0,-1 0 0 0 0,1 0 0 0 0,0 0-1 0 0,-2 0-10 0 0,-4 6 95 0 0,4-5-115 0 0,0 1 0 0 0,0-1 0 0 0,-1 0-1 0 0,1 0 1 0 0,-1 0 0 0 0,0 0 0 0 0,0-1-1 0 0,0 0 1 0 0,0 1 0 0 0,0-1 0 0 0,0-1-1 0 0,-4 2 21 0 0,2-2 8 0 0,1 0-1 0 0,-1 0 1 0 0,0-1-1 0 0,1 0 0 0 0,-1 0 1 0 0,0 0-1 0 0,1-1 1 0 0,-1 0-1 0 0,1 0 0 0 0,-1 0 1 0 0,1 0-1 0 0,0-1 1 0 0,-1 0-1 0 0,1 0 1 0 0,0-1-1 0 0,0 0-7 0 0,-3-1 5 0 0,1-1 0 0 0,-1-1 0 0 0,1 1 0 0 0,0-1-1 0 0,1 0 1 0 0,-1-1 0 0 0,1 0 0 0 0,1 0 0 0 0,-4-5-5 0 0,8 10 9 0 0,-1 0-1 0 0,1 0 0 0 0,-1 0 1 0 0,1 0-1 0 0,0 0 0 0 0,-1-1 0 0 0,1 1 0 0 0,0 0 0 0 0,1-1 0 0 0,-1 1 1 0 0,0-1-1 0 0,1 1 0 0 0,-1-1-8 0 0,-2-14 11 0 0,3 15-10 0 0,-1 0-1 0 0,1 0 1 0 0,-1 1 0 0 0,1-1-1 0 0,0 0 1 0 0,0 0-1 0 0,0 0 1 0 0,0 0 0 0 0,0 0-1 0 0,0 0 1 0 0,1 1 0 0 0,-1-1-1 0 0,0 0 1 0 0,1 0-1 0 0,0 0 1 0 0,0-1-1 0 0,2-2 17 0 0,0 0 0 0 0,0 0 1 0 0,0 0-1 0 0,1 0 0 0 0,0 0 0 0 0,0 1 0 0 0,0-1 1 0 0,1 1-1 0 0,-1 0 0 0 0,1 0-17 0 0,7-4 3 0 0,-1 1 0 0 0,1 0 0 0 0,11-4-3 0 0,-19 9 0 0 0,0 1 0 0 0,1-1 0 0 0,-1 1 0 0 0,1 0 0 0 0,-1 1 0 0 0,2-1 0 0 0,12-2 0 0 0,-14 3-1 0 0,1-1 0 0 0,0 1 0 0 0,0 0 0 0 0,-1 0 0 0 0,1 1 0 0 0,0-1 0 0 0,0 1 0 0 0,-1 0 0 0 0,1 0 0 0 0,-1 1 0 0 0,1 0 0 0 0,-1-1 0 0 0,1 1 0 0 0,2 2 1 0 0,-1 0-7 0 0,1 0 0 0 0,-1 0 0 0 0,0 1-1 0 0,0 0 1 0 0,0 0 0 0 0,0 0 0 0 0,-1 1-1 0 0,4 5 8 0 0,-7-8-8 0 0,1 1 1 0 0,-1 0-1 0 0,0 0 0 0 0,0 0 0 0 0,-1 1 0 0 0,1-1 0 0 0,-1 0 0 0 0,0 1 0 0 0,0-1 0 0 0,0 0 0 0 0,-1 1 0 0 0,1-1 0 0 0,-1 1 0 0 0,0 3 8 0 0,-1 2-55 0 0,-1 1-1 0 0,0-1 0 0 0,0 0 1 0 0,-1 0-1 0 0,-3 9 56 0 0,5-16-13 0 0,-1 0 0 0 0,1 0 0 0 0,-1 0 0 0 0,0-1-1 0 0,0 1 1 0 0,0 0 13 0 0,-6 8-44 0 0,6-8 36 0 0,0 0-1 0 0,0-1 0 0 0,-1 1 0 0 0,1-1 1 0 0,0 1-1 0 0,-1-1 0 0 0,0 0 0 0 0,0 0 0 0 0,0 0 1 0 0,1 0-1 0 0,-3 0 9 0 0,-12 9-48 0 0,14-9 50 0 0,1-1-1 0 0,-1 1 0 0 0,1-1 0 0 0,-1 0 0 0 0,1 0 0 0 0,-1 0 0 0 0,0 0 0 0 0,0 0 0 0 0,1-1 0 0 0,-1 1 0 0 0,0-1 0 0 0,0 0 0 0 0,0 0 0 0 0,0 0 0 0 0,0 0 0 0 0,0 0 0 0 0,1-1 0 0 0,-2 0-1 0 0,-2 0 18 0 0,-1-1-1 0 0,1 0 0 0 0,0 0 0 0 0,0-1 0 0 0,0 1 0 0 0,0-2 0 0 0,-2-1-17 0 0,-1 0 48 0 0,1 0 0 0 0,0-1 0 0 0,0 0 0 0 0,1 0 0 0 0,-1-1 0 0 0,1 0 0 0 0,1 0 0 0 0,-2-2-48 0 0,3 2 2 0 0,0 0 0 0 0,1 0 0 0 0,0-1 0 0 0,0 1 0 0 0,1-1 0 0 0,0 0-1 0 0,-1-3-1 0 0,1 1 0 0 0,2 8 0 0 0,0 0 0 0 0,0 0 0 0 0,1 0 0 0 0,-1 0 0 0 0,1 0 0 0 0,0 0 0 0 0,-1 0 0 0 0,1 0 0 0 0,0-1 0 0 0,0 1 0 0 0,0 0 0 0 0,0 0 0 0 0,1 0 0 0 0,-1 0 0 0 0,1 0 0 0 0,-1-1 0 0 0,5-12 0 0 0,-4 11 0 0 0,0 0 0 0 0,0 0 0 0 0,0 1 0 0 0,1-1 0 0 0,-1 0 0 0 0,1 1 0 0 0,0 0 0 0 0,0-1 0 0 0,7-7 0 0 0,-1-1 0 0 0,2 2 0 0 0,2-3 0 0 0,-8 9 0 0 0,1 0 0 0 0,0 1 0 0 0,0-1 0 0 0,0 1 0 0 0,0 0 0 0 0,0 0 0 0 0,0 1 0 0 0,6-3 0 0 0,-3 3-8 0 0,0 0 0 0 0,0 0 0 0 0,-1 1 0 0 0,1 0-1 0 0,0 1 1 0 0,0-1 0 0 0,1 1 0 0 0,-1 1 0 0 0,0 0-1 0 0,-1 0 1 0 0,1 0 0 0 0,0 1 0 0 0,0 0-1 0 0,0 1 1 0 0,-1 0 0 0 0,0 0 0 0 0,1 0 0 0 0,-1 1-1 0 0,0 0 1 0 0,-1 0 0 0 0,1 1 0 0 0,-1 0 0 0 0,0 0-1 0 0,0 1 1 0 0,1 1 8 0 0,16 27-21 0 0,-22-32 12 0 0,0 0 0 0 0,0 0 1 0 0,0 0-1 0 0,0 0 0 0 0,0 1 1 0 0,-1-1-1 0 0,1 0 0 0 0,-1 0 0 0 0,1 1 1 0 0,-1-1-1 0 0,0 0 0 0 0,0 1 1 0 0,0-1-1 0 0,0 0 0 0 0,0 1 1 0 0,-1-1-1 0 0,1 0 9 0 0,-3 8-73 0 0,1 0 0 0 0,-1 0 0 0 0,-1 2 73 0 0,3-11-7 0 0,-1 3-9 0 0,0 1 0 0 0,0-1-1 0 0,-1 0 1 0 0,1 1-1 0 0,-1-1 1 0 0,0 0-1 0 0,-1-1 1 0 0,0 2 16 0 0,-8 7 10 0 0,-10 7-10 0 0,12-11-7 0 0,6-5 7 0 0,0 0 0 0 0,0-1 0 0 0,0 1 0 0 0,-1-1 0 0 0,1 0 0 0 0,-1 0 0 0 0,1-1 0 0 0,-1 0 0 0 0,0 1 0 0 0,-9 2 0 0 0,6-2 21 0 0,0 0 0 0 0,0 0-1 0 0,0-1 1 0 0,-1 0-1 0 0,1-1 1 0 0,0 1 0 0 0,-4-2-21 0 0,-9 0 152 0 0,-1-2-1 0 0,-4-2-151 0 0,18 3 15 0 0,0 0-1 0 0,0-1 0 0 0,0 0 0 0 0,0-1 0 0 0,0 0 1 0 0,1 0-1 0 0,0-1 0 0 0,0 0 0 0 0,0 0 0 0 0,1 0 1 0 0,-1-1-1 0 0,1 0 0 0 0,0 0 0 0 0,1-1 0 0 0,0 1 1 0 0,0-1-1 0 0,-2-5-14 0 0,4 7 20 0 0,1 0 0 0 0,-1-1 0 0 0,2 1 1 0 0,-1 0-1 0 0,1-1 0 0 0,-1 0 0 0 0,1-2-20 0 0,-1-7 77 0 0,1 0 1 0 0,1-3-78 0 0,0 14 19 0 0,1 1 1 0 0,0 0 0 0 0,-1-1-1 0 0,1 1 1 0 0,0 0-1 0 0,1 0 1 0 0,-1-1 0 0 0,1 1-1 0 0,-1 0 1 0 0,1 1-1 0 0,0-1 1 0 0,0 0 0 0 0,1-1-20 0 0,7-11 31 0 0,-8 11-26 0 0,1 1 1 0 0,0-1-1 0 0,0 1 0 0 0,0 0 0 0 0,1 0 0 0 0,-1 0 0 0 0,1 0 0 0 0,0 0 0 0 0,-1 1 0 0 0,1 0 0 0 0,0 0 0 0 0,0 0 0 0 0,1 0 0 0 0,3-1-5 0 0,1 0-11 0 0,0 1 0 0 0,1 0 0 0 0,0 0 0 0 0,-1 0 0 0 0,1 2-1 0 0,5-1 12 0 0,-6 1-8 0 0,1 1 0 0 0,-1 0-1 0 0,0 1 1 0 0,0-1 0 0 0,0 2-1 0 0,0-1 1 0 0,0 1 0 0 0,-1 1-1 0 0,1 0 1 0 0,3 2 8 0 0,-2 0-7 0 0,-1 0 0 0 0,1 0 0 0 0,-1 1 0 0 0,0 1 0 0 0,-1 0 0 0 0,0 0 0 0 0,0 0-1 0 0,1 3 8 0 0,-5-5-38 0 0,0 0 0 0 0,0 0-1 0 0,0 1 1 0 0,-1-1-1 0 0,0 1 1 0 0,-1 0-1 0 0,1-1 1 0 0,-1 1-1 0 0,0 1 1 0 0,-1-1 0 0 0,0 0-1 0 0,0 0 1 0 0,0 5 38 0 0,-1 0-73 0 0,-1 0 0 0 0,0 0 1 0 0,0-1-1 0 0,-1 1 1 0 0,-1 0-1 0 0,0-1 0 0 0,-4 10 73 0 0,5-15 0 0 0,-1-1 0 0 0,1 0 0 0 0,-1 0 0 0 0,-1 0 0 0 0,1 0 0 0 0,-1 0 0 0 0,0-1 0 0 0,0 1 0 0 0,0-1 0 0 0,0 0 0 0 0,-1 0 0 0 0,1-1 0 0 0,-1 0 0 0 0,0 1 0 0 0,0-2 0 0 0,-1 1 0 0 0,-2 1 0 0 0,4-3 20 0 0,-1 0 0 0 0,1 0 0 0 0,-1 0 0 0 0,1 0 0 0 0,-1-1 0 0 0,0 0-1 0 0,1 0 1 0 0,-1 0 0 0 0,0-1 0 0 0,1 1 0 0 0,-1-1 0 0 0,1 0-1 0 0,-1 0 1 0 0,1-1 0 0 0,-1 0-20 0 0,-7-3 65 0 0,0 0 1 0 0,1-1-1 0 0,0 0 0 0 0,0-1 0 0 0,0-1-65 0 0,6 4 0 0 0,0 1 0 0 0,1-1 0 0 0,-1 0 0 0 0,1-1 0 0 0,0 1 0 0 0,0-1 0 0 0,0 0 0 0 0,0 0 0 0 0,1 0 0 0 0,0 0 0 0 0,0-1 0 0 0,-1-2 0 0 0,-8-21 0 0 0,9 24 2 0 0,1 1-1 0 0,-1-1 0 0 0,2 0 0 0 0,-1 0 0 0 0,0 0 1 0 0,1 0-1 0 0,0 0 0 0 0,0 0 0 0 0,0 0 0 0 0,1-2-1 0 0,0 2 26 0 0,0 0-1 0 0,0-1 0 0 0,1 1 1 0 0,0-1-1 0 0,0 1 0 0 0,1 0 1 0 0,-1 0-1 0 0,1-1 0 0 0,0 1 1 0 0,0 0-1 0 0,1 1 0 0 0,-1-1 1 0 0,1 0-1 0 0,0 1 0 0 0,3-4-25 0 0,-1 4-4 0 0,0-1-1 0 0,0 1 0 0 0,0 1 0 0 0,0-1 0 0 0,1 1 1 0 0,-1-1-1 0 0,1 2 0 0 0,0-1 0 0 0,0 1 0 0 0,0 0 1 0 0,0 0-1 0 0,5-1 5 0 0,-3 2-10 0 0,-1 0 1 0 0,1 0 0 0 0,0 0-1 0 0,0 1 1 0 0,0 0-1 0 0,-1 1 1 0 0,1-1-1 0 0,0 2 1 0 0,0-1-1 0 0,2 2 10 0 0,3 1-14 0 0,-1 1-1 0 0,0 1 0 0 0,-1 0 1 0 0,1 1-1 0 0,-1 0 0 0 0,-1 1 1 0 0,1 0-1 0 0,3 4 15 0 0,-10-8-25 0 0,-1 0 0 0 0,0 1 0 0 0,0-1 0 0 0,0 0 0 0 0,0 1 0 0 0,-1 0 0 0 0,0-1 0 0 0,0 1 0 0 0,0 0 0 0 0,0 0 0 0 0,-1 0 0 0 0,0 1 0 0 0,0-1 0 0 0,0 0 0 0 0,-1 0 0 0 0,0 1 0 0 0,0-1 0 0 0,0 0 0 0 0,-1 3 25 0 0,0-4-30 0 0,0 0 0 0 0,0 0 0 0 0,-1 0 0 0 0,1 0 0 0 0,-1 0 0 0 0,0 0 0 0 0,0 0 0 0 0,0-1 0 0 0,-1 1-1 0 0,0-1 1 0 0,1 1 0 0 0,-3 1 30 0 0,-2 2-9 0 0,0 0-1 0 0,-1-1 0 0 0,0 0 0 0 0,-7 5 10 0 0,11-8 9 0 0,-1 0-1 0 0,0 0 1 0 0,0 0-1 0 0,0-1 1 0 0,0 0-1 0 0,-1 0 1 0 0,1 0-1 0 0,-1-1 0 0 0,1 1 1 0 0,-1-1-1 0 0,1 0 1 0 0,-3-1-9 0 0,-6 0 40 0 0,-1-1 1 0 0,1 0-1 0 0,0-1 0 0 0,0-1 1 0 0,0 0-1 0 0,0-1 1 0 0,1 0-1 0 0,-1-1 0 0 0,1-1 1 0 0,-2-1-41 0 0,8 3 25 0 0,1-1-1 0 0,0 1 1 0 0,0-1 0 0 0,0 0-1 0 0,1-1 1 0 0,-1 0 0 0 0,1 0 0 0 0,1 0-1 0 0,-4-4-24 0 0,6 7 14 0 0,0-1 0 0 0,0 1-1 0 0,0-1 1 0 0,0 1-1 0 0,1-1 1 0 0,0 0-1 0 0,-1 0 1 0 0,1 0 0 0 0,1 0-1 0 0,-1 0 1 0 0,0 0-1 0 0,1 0 1 0 0,0 0-1 0 0,0 0 1 0 0,0 0-1 0 0,0 0 1 0 0,1 0 0 0 0,0 0-1 0 0,0 0 1 0 0,0 0-1 0 0,0 1 1 0 0,0-1-1 0 0,2-2-13 0 0,-2 3 39 0 0,2-1-2 0 0,0-1 0 0 0,-1 1 0 0 0,1 0 0 0 0,1 0 0 0 0,2-3-37 0 0,3-4 0 0 0,-7 8 0 0 0,0 1 0 0 0,0-1 0 0 0,0 1 0 0 0,1 0 0 0 0,1-2 0 0 0,16-10 127 0 0,20-11-127 0 0,-33 21-10 0 0,0 1 0 0 0,0-1 0 0 0,0 1 1 0 0,0 1-1 0 0,1-1 0 0 0,0 1 0 0 0,-1 1 0 0 0,2-1 10 0 0,6 1 0 0 0,-7 0 0 0 0,0 0 0 0 0,0 0 0 0 0,-1 1 0 0 0,1 1 0 0 0,4 0 0 0 0,-2 0-9 0 0,-1 1 0 0 0,1 0-1 0 0,0 0 1 0 0,-1 1 0 0 0,1 1-1 0 0,-1-1 1 0 0,0 2 0 0 0,8 4 9 0 0,-15-8-9 0 0,5 4-5 0 0,0 0 0 0 0,0 1-1 0 0,2 3 15 0 0,-6-7-14 0 0,-1 1-1 0 0,0-1 1 0 0,0 1-1 0 0,0 0 0 0 0,-1 0 1 0 0,1 0-1 0 0,-1 0 1 0 0,1 0-1 0 0,-1 0 0 0 0,1 4 15 0 0,-1-2-38 0 0,0 0 0 0 0,0 0 0 0 0,0 0 0 0 0,-1 0 0 0 0,1 0 0 0 0,-1 1 0 0 0,0-1 0 0 0,-1 0-1 0 0,1 0 1 0 0,-1 0 0 0 0,0 0 0 0 0,-1 0 0 0 0,1 0 0 0 0,-1 0 0 0 0,0 0 0 0 0,0 0-1 0 0,-2 3 39 0 0,-2 1 0 0 0,2-2 0 0 0,-1 0 0 0 0,0 0 0 0 0,-5 5 0 0 0,0 0-6 0 0,7-9 0 0 0,0 0-1 0 0,0 1 1 0 0,0-1-1 0 0,0 0 0 0 0,0-1 1 0 0,0 1-1 0 0,-1 0 1 0 0,1-1-1 0 0,-1 0 0 0 0,-2 1 7 0 0,-1 0 75 0 0,1-1-1 0 0,-1 0 1 0 0,0 0-1 0 0,-3 0-74 0 0,8-2 0 0 0,0 0 1 0 0,0 0-1 0 0,0 1 1 0 0,0-1-1 0 0,0-1 0 0 0,0 1 1 0 0,0 0-1 0 0,0 0 0 0 0,0-1 1 0 0,0 1-1 0 0,0-1 1 0 0,0 0-1 0 0,0 0 0 0 0,0 1 1 0 0,0-1-1 0 0,1 0 0 0 0,-2-1 0 0 0,-4-4-5 0 0,4 5 10 0 0,1-1 0 0 0,0 1 0 0 0,0-1 0 0 0,1 0 0 0 0,-1 1 0 0 0,0-1 0 0 0,0 0 0 0 0,1 0 0 0 0,-1 0 0 0 0,1 0 0 0 0,0-1 0 0 0,0 1 0 0 0,0 0-1 0 0,-1-2-4 0 0,0-3-3 0 0,1 5 8 0 0,0 0-1 0 0,0 0 1 0 0,1 1-1 0 0,-1-1 1 0 0,1 0-1 0 0,-1 0 1 0 0,1 0-1 0 0,0 0 0 0 0,0 0 1 0 0,0 0-1 0 0,0 0 1 0 0,0 0-1 0 0,0 0 1 0 0,0 0-1 0 0,1-1-4 0 0,-1 2 0 0 0,0 0 0 0 0,-1 1 0 0 0,1 0 0 0 0,0 0 0 0 0,0-1 0 0 0,0 1 0 0 0,0 0 0 0 0,0-1 0 0 0,0 1 0 0 0,0 0 0 0 0,0 0 0 0 0,0-1 0 0 0,0 1 0 0 0,0 0 0 0 0,0-1 0 0 0,0 1 0 0 0,0 0 0 0 0,0 0 0 0 0,0-1 0 0 0,1 1 0 0 0,-1 0 0 0 0,0-1 0 0 0,0 1 0 0 0,0 0 0 0 0,0 0 0 0 0,1 0 0 0 0,-1-1 0 0 0,0 1 0 0 0,0 0 0 0 0,5-6 0 0 0,-3 5 0 0 0,-1-1 0 0 0,1 1 0 0 0,0-1 0 0 0,0 1 0 0 0,0 0 0 0 0,0-1 0 0 0,0 1 0 0 0,1 0 0 0 0,-1 0 0 0 0,0 1 0 0 0,0-1 0 0 0,1 0 0 0 0,-1 1 0 0 0,0-1 0 0 0,1 1 0 0 0,-1 0 0 0 0,1 0 0 0 0,-1 0 0 0 0,0 0 0 0 0,1 0 0 0 0,0 1 0 0 0,2 0-5 0 0,0 0-1 0 0,0 1 0 0 0,0-1 0 0 0,0 1 0 0 0,-1 0 1 0 0,1 0-1 0 0,-1 1 0 0 0,1 0 0 0 0,-1-1 0 0 0,0 1 0 0 0,3 3 6 0 0,-5-4-4 0 0,0 0 0 0 0,0 1 0 0 0,0-1 0 0 0,0 1 0 0 0,0-1 0 0 0,0 1 0 0 0,-1-1 0 0 0,1 1 0 0 0,-1 0-1 0 0,0 0 1 0 0,0 0 0 0 0,0 0 0 0 0,0 1 4 0 0,0-2-3 0 0,-1 0 0 0 0,0-1 0 0 0,-1 1 0 0 0,1 0 0 0 0,0-1 0 0 0,0 1 0 0 0,-1 0 0 0 0,1 0 0 0 0,-1-1 1 0 0,1 1-1 0 0,-1-1 0 0 0,0 1 3 0 0,-9 17-40 0 0,7-15 40 0 0,0-1 0 0 0,1 0 0 0 0,-1 0 0 0 0,0 0 0 0 0,0 0 0 0 0,-1 0 0 0 0,1-1 0 0 0,-1 0 0 0 0,1 1 0 0 0,-1-1 0 0 0,0-1 0 0 0,0 1 0 0 0,-2 0 0 0 0,-3 1 0 0 0,-1 0 0 0 0,-1 0 0 0 0,1-2 0 0 0,-10 2 0 0 0,14-3 19 0 0,1 1 0 0 0,-1-1 0 0 0,0-1 0 0 0,1 1 0 0 0,-1-1 0 0 0,0 0 0 0 0,1 0 0 0 0,-2-1-19 0 0,-1 1 0 0 0,6 0 0 0 0,0 1 0 0 0,0 0 0 0 0,0-1 0 0 0,0 1 0 0 0,0-1 0 0 0,0 0 0 0 0,0 0 0 0 0,-1 0 0 0 0,2 1 0 0 0,1-1 0 0 0,-1 0 0 0 0,0 1 0 0 0,1-1 0 0 0,-1 0 0 0 0,0 1 0 0 0,1-1 0 0 0,-1 0 0 0 0,1 0 0 0 0,-1 0 0 0 0,1 1 0 0 0,-1-1 0 0 0,1 0 0 0 0,-1 0 0 0 0,1 0 0 0 0,0 0 0 0 0,0 0 0 0 0,-1 0 0 0 0,1 0 0 0 0,0 0 0 0 0,0 0 0 0 0,0 0 0 0 0,0-1 0 0 0,1 1 4 0 0,-1-1 0 0 0,0 1-1 0 0,1-1 1 0 0,-1 0-1 0 0,1 1 1 0 0,0-1 0 0 0,0 1-1 0 0,-1-1 1 0 0,1 1-1 0 0,0 0 1 0 0,0-1-1 0 0,0 1 1 0 0,1 0 0 0 0,-1 0-1 0 0,1-1-3 0 0,1-1 18 0 0,1 0 0 0 0,-1 0 0 0 0,1 1 0 0 0,-1-1 0 0 0,3 0-18 0 0,7-4 0 0 0,-9 4 0 0 0,1 1 0 0 0,-1 0 0 0 0,1 0 0 0 0,0 0 0 0 0,-1 0 0 0 0,1 1 0 0 0,-3 0-7 0 0,0 1 0 0 0,0-1 0 0 0,0 1 0 0 0,0 0 0 0 0,0 0-1 0 0,0 0 1 0 0,0 0 0 0 0,0 0 0 0 0,1 1 7 0 0,4-1 0 0 0,3 1-49 0 0,-8 2-32 0 0,-1-1-319 0 0,-1-1 327 0 0,1 1 0 0 0,-1-1 0 0 0,0 1 0 0 0,0-1 0 0 0,-1 1 0 0 0,1-1 1 0 0,0 1-1 0 0,-1-1 0 0 0,1 1 0 0 0,0-1 0 0 0,-1 0 0 0 0,0 1 73 0 0,-1 1-29 0 0,0 0 1 0 0,0-1-1 0 0,-1 1 0 0 0,1 0 0 0 0,-1-1 0 0 0,0 0 0 0 0,0 0 1 0 0,0 0-1 0 0,-2 2 29 0 0,-4 1-45 0 0,6-3 45 0 0,1 0-3 0 0,0-1 1 0 0,0 1 0 0 0,0-1-1 0 0,0 0 1 0 0,0 0 0 0 0,0 0 0 0 0,-1 0 2 0 0,2 0 3 0 0,0-1 0 0 0,0 0 0 0 0,-1 0 0 0 0,1 0 0 0 0,0 0 0 0 0,0 0 0 0 0,0 0 1 0 0,0 0-1 0 0,0 0 0 0 0,-1 0 0 0 0,1-1 0 0 0,0 1 0 0 0,0 0 0 0 0,0-1 0 0 0,0 1 0 0 0,0-1 1 0 0,0 1-1 0 0,0-1 0 0 0,-1 0-3 0 0,1 0 49 0 0,-1-1 1 0 0,0 1-1 0 0,0-1 1 0 0,1 0-1 0 0,-1 0 1 0 0,1 0-1 0 0,-1 0 1 0 0,1 0-1 0 0,0 0 1 0 0,0 0-1 0 0,0-1 1 0 0,0 1-1 0 0,0 0 1 0 0,0-1-1 0 0,1 1 1 0 0,-1 0-1 0 0,1-3-49 0 0,-2-1 113 0 0,2 2-81 0 0,-1 1-1 0 0,1-1 0 0 0,0 1 0 0 0,0-1 0 0 0,0 1 1 0 0,0-1-1 0 0,1 1 0 0 0,-1-1 0 0 0,1 1 0 0 0,0-1 1 0 0,0 1-1 0 0,1 0 0 0 0,-1 0 0 0 0,0-1 0 0 0,1 1 1 0 0,0 0-1 0 0,0 0 0 0 0,0 0 0 0 0,0 1 0 0 0,0-1-31 0 0,20-11-96 0 0,-20 12 46 0 0,0 1 0 0 0,0 0 0 0 0,0-1 0 0 0,0 1 0 0 0,0 0 0 0 0,1 0 0 0 0,-1 0 0 0 0,0 0 0 0 0,1 1 0 0 0,-1-1 0 0 0,0 1 0 0 0,1-1 0 0 0,-1 1 0 0 0,1 0 0 0 0,-1 0 0 0 0,3 0 50 0 0,-5 1-15 0 0,1-1-1 0 0,-1 0 0 0 0,1 0 0 0 0,-1 1 0 0 0,1-1 0 0 0,-1 0 1 0 0,0 0-1 0 0,1 1 0 0 0,-1-1 0 0 0,0 0 0 0 0,1 1 0 0 0,-1-1 1 0 0,0 1-1 0 0,1-1 0 0 0,-1 1 0 0 0,0-1 0 0 0,0 1 16 0 0,1 0-44 0 0,1 1-56 0 0,0 0 0 0 0,0 1 0 0 0,0-1 0 0 0,-1 1-1 0 0,1 0 1 0 0,-1 0 0 0 0,0-1 0 0 0,0 1 0 0 0,0 0 0 0 0,0 0 0 0 0,0 0-1 0 0,0 0 1 0 0,-1 0 0 0 0,0 0 0 0 0,1 1 0 0 0,-1-1 0 0 0,0 0 0 0 0,-1 0 0 0 0,1 2 100 0 0,-1-2-107 0 0,0-1 0 0 0,0 1 0 0 0,0 0 0 0 0,-1 0 0 0 0,0 1 107 0 0,-4 8-51 0 0,5-10-29 0 0,0-2-938 0 0,-4 4-3786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1:20.30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1:20.30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84 4150 0 0,'-1'0'0'0,"3758"0"0"0,-3282 0 0 0,238 0 0 0,79 0 0 0,-278 0 0 0,-509 0 0 0,0 0 0 0,-2 0 0 0,2 0 0 0,0 0 0 0</inkml:trace>
  <inkml:trace contextRef="#ctx0" brushRef="#br0" timeOffset="1">82 3179 0 0,'0'-13'0'0,"0"10"0"0,0 6 0 0,0 344 0 0,0 197 0 0,0-510 0 0,0-14 0 0,0 5 0 0,0-20 0 0,0-3 0 0,0-3 0 0,0-5 0 0</inkml:trace>
  <inkml:trace contextRef="#ctx1" brushRef="#br1">6279 4059 7976 0 0,'-2'-1'720'0'0,"-2"0"-518"0"0,4 0 192 0 0,0 1 107 0 0,0 0 19 0 0,0 0-15 0 0,0 0-87 0 0,0 0-40 0 0,0 0-8 0 0,0 0-26 0 0,0 0-100 0 0,0 0-42 0 0,1 1-8 0 0,27 8 124 0 0,-4-2-225 0 0,-1 1 1 0 0,14 8-94 0 0,-28-12 292 0 0,-6-3-326 0 0,-1 0-1 0 0,1 0 1 0 0,-1 0 0 0 0,0 0-1 0 0,0 1 1 0 0,1-1-1 0 0,-1 1 1 0 0,0 0-1 0 0,0-1 1 0 0,0 1-1 0 0,-1 0 1 0 0,2 1 34 0 0,-2 0 24 0 0,0-2 106 0 0,-1-1-108 0 0,0 0 1 0 0,0 0-1 0 0,0 0 0 0 0,0 0 0 0 0,1 0 0 0 0,-1 1 0 0 0,0-1 1 0 0,0 0-1 0 0,0 0 0 0 0,0 0 0 0 0,0 0 0 0 0,0 1 0 0 0,0-1 1 0 0,0 0-1 0 0,0 0 0 0 0,1 0 0 0 0,-1 1 0 0 0,0-1 0 0 0,0 0 1 0 0,0 0-1 0 0,0 0 0 0 0,0 1 0 0 0,0-1 0 0 0,0 0 0 0 0,0 0 1 0 0,0 1-1 0 0,0-1 0 0 0,-1 0 0 0 0,1 0 0 0 0,0 0 1 0 0,0 1-1 0 0,0-1 0 0 0,0 0 0 0 0,0 0 0 0 0,0 0 0 0 0,0 0 1 0 0,0 1-1 0 0,-1-1 0 0 0,1 0 0 0 0,0 0 0 0 0,0 0 0 0 0,0 0 1 0 0,0 0-1 0 0,-1 1 0 0 0,1-1 0 0 0,0 0 0 0 0,0 0 0 0 0,0 0 1 0 0,0 0-1 0 0,-1 0 0 0 0,1 0-22 0 0,-3 1 137 0 0,1 0-1 0 0,-1-1 1 0 0,0 1-1 0 0,1 1 1 0 0,0-1 0 0 0,-2 1-137 0 0,1-1 304 0 0,-3 2-90 0 0,0 1 0 0 0,-1 0 0 0 0,1 0 0 0 0,1 1 0 0 0,-1 0-214 0 0,-34 29 0 0 0,39-32-3 0 0,-4 3 55 0 0,-1 0-1 0 0,1 0 0 0 0,-1-1 0 0 0,0 1-51 0 0,5-5 53 0 0,1 1 0 0 0,0-1 1 0 0,-1 0-1 0 0,1 0 0 0 0,0 1 1 0 0,0-1-1 0 0,-1 0 0 0 0,1 0 1 0 0,0 0-1 0 0,-1 0 0 0 0,1 1 1 0 0,0-1-1 0 0,-1 0 0 0 0,1 0 1 0 0,0 0-1 0 0,-1 0 0 0 0,1 0 1 0 0,-1 0-1 0 0,1 0 0 0 0,0 0 1 0 0,-1 0-1 0 0,1 0 0 0 0,0 0 1 0 0,-1 0-1 0 0,1 0 0 0 0,0 0 1 0 0,-1 0-1 0 0,1-1 0 0 0,-1 1-53 0 0,1-1 108 0 0,-1 0 0 0 0,1 0-1 0 0,-1 0 1 0 0,1 0-1 0 0,0 0 1 0 0,-1 0 0 0 0,1 0-1 0 0,0 0 1 0 0,0 0-1 0 0,-1-1-107 0 0,-4-45 718 0 0,3 29-521 0 0,0 1 0 0 0,-2-2-197 0 0,3 9 102 0 0,-1 0 0 0 0,2 0 0 0 0,-1-7-102 0 0,1 17 190 0 0,0 0-184 0 0,0 0-785 0 0,0 0-344 0 0,0 0-69 0 0</inkml:trace>
  <inkml:trace contextRef="#ctx1" brushRef="#br1" timeOffset="1">55 3175 3224 0 0,'0'0'143'0'0,"0"0"210"0"0,0 0 780 0 0,0 0 342 0 0,0 0 70 0 0,0 0-126 0 0,0 0-587 0 0,0 0-258 0 0,0 0-50 0 0,4 9 628 0 0,-3-7-1089 0 0,-1 0-1 0 0,0 1 0 0 0,0-1 0 0 0,1 1 1 0 0,-2-1-1 0 0,1 0 0 0 0,0 1 0 0 0,0-1 1 0 0,-1 0-1 0 0,1 1 0 0 0,-1-1 0 0 0,0 0 1 0 0,0 0-63 0 0,-2 7 505 0 0,-1-1 0 0 0,-5 7-505 0 0,-1 2-6 0 0,-6 9 418 0 0,16-26-389 0 0,0 0 1 0 0,0 0 0 0 0,0 0-1 0 0,0 0 1 0 0,0 0 0 0 0,0 0-1 0 0,0 0 1 0 0,0 0 0 0 0,0 0-1 0 0,0 0 1 0 0,0-1 0 0 0,0 1-1 0 0,0 0 1 0 0,0 0 0 0 0,0 0-1 0 0,0 0 1 0 0,0 0 0 0 0,0 0 0 0 0,0 0-1 0 0,0 0 1 0 0,0 0 0 0 0,0 0-1 0 0,0 0 1 0 0,0 0 0 0 0,0 0-1 0 0,0 0 1 0 0,0 0 0 0 0,0 0-1 0 0,0 0 1 0 0,0 0 0 0 0,-1 0-1 0 0,1 0 1 0 0,0 0 0 0 0,0 0-1 0 0,0 0 1 0 0,0 0 0 0 0,0 0 0 0 0,0 0-1 0 0,0 0 1 0 0,0 0 0 0 0,0 0-1 0 0,0 0 1 0 0,0 0 0 0 0,0 0-1 0 0,0 0 1 0 0,0 0 0 0 0,0 0-1 0 0,0 0 1 0 0,0 0 0 0 0,0 0-1 0 0,0 1 1 0 0,0-1 0 0 0,0 0-1 0 0,0 0 1 0 0,0 0 0 0 0,0 0 0 0 0,0 0-24 0 0,0-7 461 0 0,1-10-146 0 0,1 12-225 0 0,-1-1 1 0 0,1 0-1 0 0,0 0 0 0 0,2-1-90 0 0,5-18 88 0 0,5-19 37 0 0,-8 26-162 0 0,-4 14 36 0 0,-1 4 45 0 0,-1-1-1 0 0,1 1 1 0 0,-1-1 0 0 0,1 1 0 0 0,-1-1-1 0 0,0 1 1 0 0,1-1 0 0 0,-1 0 0 0 0,0 1-1 0 0,0-1 1 0 0,1 1 0 0 0,-1-1 0 0 0,0 0-1 0 0,0 1 1 0 0,0-1-44 0 0,1 1-48 0 0,3 1 44 0 0,-3 0 47 0 0,3 4-42 0 0,-1 0 1 0 0,0 0 0 0 0,-1 1-1 0 0,1-1 1 0 0,-1 1-1 0 0,0-1 1 0 0,0 2-2 0 0,0-1 0 0 0,0 1 0 0 0,1-1-1 0 0,2 5 1 0 0,3 4 0 0 0,-6-10 0 0 0,0 0 0 0 0,1 0 0 0 0,0-1 0 0 0,0 1 0 0 0,1 0 0 0 0,-2-2 2 0 0,0-1 0 0 0,0 1-1 0 0,0 0 1 0 0,0 0 0 0 0,0 0-1 0 0,-1 0 1 0 0,0 0-1 0 0,1 0 1 0 0,-1 2-2 0 0,0-3 32 0 0,1-1-7 0 0,3 9 219 0 0,-6-10-125 0 0,0 1 0 0 0,1-1 0 0 0,-1 0-1 0 0,0 0 1 0 0,0 1 0 0 0,0-1 0 0 0,1 0 0 0 0,-1 0-1 0 0,0 0 1 0 0,0 0 0 0 0,0 0 0 0 0,0 0-1 0 0,1 0 1 0 0,-1 0 0 0 0,-1 0-119 0 0,-18-1 233 0 0,12 0-218 0 0,0 0 0 0 0,1 1 0 0 0,-1 0 0 0 0,0 0 0 0 0,0 1 0 0 0,0 0 0 0 0,0 0 0 0 0,1 1-1 0 0,-1 0 1 0 0,-6 2-15 0 0,10-2 14 0 0,-12 6-2580 0 0,12-6 1670 0 0</inkml:trace>
  <inkml:trace contextRef="#ctx0" brushRef="#br2" timeOffset="4">1053 4013 0 0,'0'-20'0'0,"0"345"0"0,0-297 0 0,0-13 0 0,0-11 0 0</inkml:trace>
  <inkml:trace contextRef="#ctx0" brushRef="#br2" timeOffset="5">4715 3971 0 0,'0'121'0'0,"0"84"0"0,0-201 0 0,0-1 0 0</inkml:trace>
  <inkml:trace contextRef="#ctx0" brushRef="#br0" timeOffset="6">111 1350 0 0,'-1'0'0'0,"3758"0"0"0,-3282 0 0 0,238 0 0 0,80 0 0 0,-280 0 0 0,-507 0 0 0,-2 0 0 0,0 0 0 0,0 0 0 0,2 0 0 0</inkml:trace>
  <inkml:trace contextRef="#ctx0" brushRef="#br0" timeOffset="7">109 387 0 0,'0'-13'0'0,"0"11"0"0,0 4 0 0,0 342 0 0,0 196 0 0,0-507 0 0,0-12 0 0,0 3 0 0,0-20 0 0,0-1 0 0,0-4 0 0,0-5 0 0</inkml:trace>
  <inkml:trace contextRef="#ctx1" brushRef="#br1" timeOffset="6">53 367 4144 0 0,'0'0'319'0'0,"0"0"-122"0"0,0 0 270 0 0,0 0 138 0 0,0 0 31 0 0,0 0 14 0 0,0 0 48 0 0,-2 5 754 0 0,-13 42 932 0 0,1-9-1320 0 0,14-34-196 0 0,3-7-443 0 0,5-7-100 0 0,34-81 105 0 0,-37 81-430 0 0,-3 6 0 0 0,0 0 0 0 0,0 1 0 0 0,0-1 0 0 0,0-3 0 0 0,-2 5 10 0 0,0 1 44 0 0,0 1 10 0 0,0 0 0 0 0,0 0 0 0 0,0 0 4 0 0,0 0 16 0 0,0 0 4 0 0,0 0 0 0 0,0 0-4 0 0,2 1-54 0 0,-2-1 0 0 0,1 0 1 0 0,0 1-1 0 0,0 0 1 0 0,0-1-1 0 0,0 1 0 0 0,-1 0 1 0 0,1 0-1 0 0,0 0 1 0 0,-1-1-1 0 0,1 2 0 0 0,0-1 1 0 0,-1-1-1 0 0,1 2 1 0 0,-1-2-1 0 0,1 2 0 0 0,-1-1-30 0 0,3 4-88 0 0,10 20 19 0 0,-2-3 74 0 0,-2-4-14 0 0,-6-12 44 0 0,0 0 0 0 0,1 0 1 0 0,0 0-1 0 0,-1 0 1 0 0,4 1-36 0 0,8 14 0 0 0,-11-18 0 0 0,-2-1 10 0 0,-2-2 48 0 0,0 0 24 0 0,0 0 8 0 0,0 0 24 0 0,0 0-12 0 0,0 0-6 0 0,0 0 5 0 0,-5 3 149 0 0,-1-2-126 0 0,0 1-1 0 0,-1-2 0 0 0,0 1 0 0 0,0-1 0 0 0,0 0 0 0 0,-2-1-123 0 0,-10 1 181 0 0,8-1-128 0 0,-1 0-1 0 0,-5-1-52 0 0,9 0 21 0 0,-1 2-1 0 0,1-2 1 0 0,-1 2 0 0 0,0 0-1 0 0,-3 1-20 0 0,-4 2-2247 0 0,17-2 943 0 0,6 4-8 0 0</inkml:trace>
  <inkml:trace contextRef="#ctx1" brushRef="#br1" timeOffset="7">6345 1278 5440 0 0,'-6'-1'592'0'0,"5"1"-470"0"0,0 0 513 0 0,1 0 213 0 0,0 0 44 0 0,1 1-484 0 0,0 0 1 0 0,-1 0-1 0 0,0-1 0 0 0,1 1 0 0 0,0 0 1 0 0,-1 0-1 0 0,1 0 0 0 0,0 0 0 0 0,-1-1 1 0 0,1 0-1 0 0,0 1 0 0 0,0 0 0 0 0,0-1 1 0 0,-1 0-1 0 0,3 1-408 0 0,17 10-486 0 0,-13-7 1031 0 0,29 15-165 0 0,-25-14-325 0 0,21 15 115 0 0,-31-19-101 0 0,-1-1 46 0 0,0 0-38 0 0,0 1-1 0 0,-1 0 1 0 0,1 0 0 0 0,0 0-1 0 0,-1-1 1 0 0,1 1 0 0 0,-1 1 0 0 0,1-2-1 0 0,0 1 1 0 0,-1 0 0 0 0,0-1-1 0 0,0 1 1 0 0,1 0 0 0 0,-1-1-1 0 0,0 0 1 0 0,0 2-77 0 0,-14 8 303 0 0,14-9-239 0 0,-6 4-19 0 0,1 0 0 0 0,0 0 0 0 0,0 1 0 0 0,0 0-1 0 0,-3 5-44 0 0,-12 10 144 0 0,21-21-64 0 0,-1 0 0 0 0,1 1-49 0 0,0-1 0 0 0,-1 0-1 0 0,1 1 1 0 0,0-1-1 0 0,0 0 1 0 0,-1 0-1 0 0,1 0 1 0 0,-1 0-1 0 0,1 1 1 0 0,0-1-1 0 0,-1 0 1 0 0,1 0 0 0 0,-1 0-1 0 0,0 0 1 0 0,1 0-1 0 0,0 1 1 0 0,0-1-1 0 0,-1 0 1 0 0,0 0-1 0 0,1-1 1 0 0,0 1-1 0 0,0 0 1 0 0,-1 0-1 0 0,0 0 1 0 0,1 0 0 0 0,0 0-1 0 0,0-1 1 0 0,-1 1-1 0 0,1 0 1 0 0,-1 0-1 0 0,1 0 1 0 0,0 0-1 0 0,0 0 1 0 0,-1-1-1 0 0,1 1 1 0 0,-1-1 0 0 0,1 1-1 0 0,0 0 1 0 0,0 0-31 0 0,-8-13 386 0 0,7 11-342 0 0,0-2-9 0 0,0 0 0 0 0,-1-1 1 0 0,2 0-1 0 0,-2-3-35 0 0,0-5 5 0 0,-2-10 17 0 0,0-1 380 0 0,-5-15-402 0 0,8 37 66 0 0,0-6 191 0 0,1 8-522 0 0,0 0-122 0 0,-1 0-1225 0 0,0 3-4854 0 0</inkml:trace>
  <inkml:trace contextRef="#ctx0" brushRef="#br2" timeOffset="10">1080 1263 0 0,'0'328'0'0,"0"-325"0"0</inkml:trace>
  <inkml:trace contextRef="#ctx0" brushRef="#br2" timeOffset="11">4743 1190 0 0,'0'251'0'0,"0"-248"0"0</inkml:trace>
  <inkml:trace contextRef="#ctx1" brushRef="#br3" timeOffset="10">1019 719 920 0 0,'-2'-2'1001'0'0,"1"0"8322"0"0,2 1-9128 0 0,-1 0 1 0 0,0 0-1 0 0,0 0 1 0 0,0 0-1 0 0,1 0 1 0 0,-1 0-1 0 0,0 0 1 0 0,1 1-1 0 0,-1-1 1 0 0,1 0-1 0 0,-1 0 1 0 0,1 0-1 0 0,0 0 1 0 0,-1 1-1 0 0,1-1 1 0 0,0 0-1 0 0,-1 1 1 0 0,1-1 0 0 0,0 0-196 0 0,2-1 168 0 0,0 0 0 0 0,0 1 0 0 0,0-1 0 0 0,0 1 1 0 0,2-1-169 0 0,-5 1 240 0 0,7 1 64 0 0,-5-1-266 0 0,-1 1 0 0 0,0 0 0 0 0,1 0 0 0 0,-1 0 1 0 0,1 0-1 0 0,-1 0 0 0 0,1 0 0 0 0,-1 0 0 0 0,0 1 0 0 0,1-1-38 0 0,-1 0 13 0 0,0 1 1 0 0,0-1-1 0 0,0 0 1 0 0,0 1-1 0 0,0-1 1 0 0,0 0-1 0 0,0 1 1 0 0,-1-1-1 0 0,1 1 1 0 0,0 0-1 0 0,0-1 0 0 0,0 1 1 0 0,-1-1-1 0 0,1 1 1 0 0,0 0-1 0 0,-1 0 1 0 0,1 0-1 0 0,0-1-13 0 0,0 2 11 0 0,1 0 0 0 0,-1 0-1 0 0,0 1 1 0 0,0-1 0 0 0,0 0-1 0 0,0 0 1 0 0,0 1-11 0 0,3 7 44 0 0,-3-9-43 0 0,0 0 1 0 0,-1 1-1 0 0,1-1 1 0 0,-1 0-1 0 0,1 0 0 0 0,-1 1 1 0 0,0-1-1 0 0,1 1 1 0 0,-1-1-1 0 0,0 0 1 0 0,0 1-1 0 0,0-1 1 0 0,0 1-1 0 0,0 0-1 0 0,-1 8 51 0 0,1-8-36 0 0,0-1 0 0 0,0 0 0 0 0,0 1 0 0 0,0-1 0 0 0,0 0 0 0 0,-1 0-1 0 0,1 1 1 0 0,0-1 0 0 0,-1 0 0 0 0,0 1-15 0 0,-3 6 24 0 0,3-7-17 0 0,1-1-1 0 0,0 1 1 0 0,0 0 0 0 0,-1-1-1 0 0,1 1 1 0 0,0-1-1 0 0,-1 1 1 0 0,1 0-1 0 0,0-1 1 0 0,-1 1 0 0 0,1-1-1 0 0,-1 1 1 0 0,1-1-1 0 0,-1 1 1 0 0,1-1 0 0 0,-1 0-1 0 0,0 1 1 0 0,1-1-1 0 0,-1 0 1 0 0,1 1 0 0 0,-1-1-1 0 0,0 0 1 0 0,1 0-1 0 0,-1 1 1 0 0,0-1 0 0 0,1 0-1 0 0,-1 0-6 0 0,-2 0 45 0 0,2 1-28 0 0,0-1 1 0 0,0 1-1 0 0,-1-1 0 0 0,1 1 1 0 0,0-1-1 0 0,0 0 0 0 0,-1 0 1 0 0,1 1-1 0 0,0-1 1 0 0,0 0-1 0 0,-1 0 0 0 0,1 0 1 0 0,0-1-1 0 0,0 1 1 0 0,0 0-1 0 0,-1 0 0 0 0,1-1 1 0 0,0 1-1 0 0,0 0 0 0 0,0-1 1 0 0,-1 0-18 0 0,-1-1 14 0 0,1 0 0 0 0,0 0-1 0 0,1 0 1 0 0,-1 0 0 0 0,0 0 0 0 0,1 0 0 0 0,-1 0 0 0 0,0-2-14 0 0,-2-2 106 0 0,3 5-99 0 0,0-1-1 0 0,1 1 0 0 0,-1-1 1 0 0,0 0-1 0 0,1 0 0 0 0,-1 1 0 0 0,1-1 1 0 0,0 0-1 0 0,0 0 0 0 0,-1 1 0 0 0,1-1 1 0 0,0 0-1 0 0,0 0 0 0 0,1-2-6 0 0,0-2-4 0 0,0-1-1 0 0,1 0 1 0 0,0-1 4 0 0,0 3 5 0 0,1-2-5 0 0,19-11 0 0 0,-21 17 0 0 0,1-1 0 0 0,0 0 0 0 0,-1 0 0 0 0,1 1 0 0 0,0-1 0 0 0,0 1 0 0 0,0-1 0 0 0,0 1 0 0 0,0 0 0 0 0,0 0 0 0 0,0 0 0 0 0,0 0 0 0 0,1 0 0 0 0,-1 0 0 0 0,0 1 0 0 0,1-1 0 0 0,-1 1 0 0 0,0-1 0 0 0,1 1 0 0 0,-1 0 0 0 0,2 0 0 0 0,-2 0 0 0 0,0 0 0 0 0,0 1 0 0 0,0-1 0 0 0,0 0 0 0 0,0 1 0 0 0,0-1 0 0 0,0 1 0 0 0,0 0 0 0 0,0 0 0 0 0,-1 0 0 0 0,1 0 0 0 0,0 0 0 0 0,-1 0 0 0 0,1 0 0 0 0,4 4 0 0 0,-5-3 0 0 0,0-1 0 0 0,0 1 0 0 0,-1-1 0 0 0,1 1 0 0 0,0 0 0 0 0,-1 0 0 0 0,1-1 0 0 0,-1 1 0 0 0,1 0 0 0 0,-1 0 0 0 0,0 0 0 0 0,0-1 0 0 0,1 1 0 0 0,-2 0 0 0 0,1 0 0 0 0,0 0 0 0 0,-1 3 0 0 0,0 0 0 0 0,-1 0 0 0 0,1-1 0 0 0,-1 1 0 0 0,-1 0 0 0 0,-5 17 0 0 0,7-19 6 0 0,0-1 0 0 0,0 1-1 0 0,-1-1 1 0 0,1 0-1 0 0,0 1 1 0 0,-1-1-1 0 0,0 0 1 0 0,1 0-1 0 0,-1 0 1 0 0,0 0-1 0 0,0 0 1 0 0,0-1-1 0 0,0 1 1 0 0,-1 0-1 0 0,1-1 1 0 0,0 0 0 0 0,-1 1-1 0 0,1-1 1 0 0,-1 0-1 0 0,1 0 1 0 0,-1-1-1 0 0,0 1-5 0 0,2 0 10 0 0,-1-1 0 0 0,0 0 0 0 0,0 1 0 0 0,0-1 0 0 0,1 0 0 0 0,-1 0 0 0 0,0 0 0 0 0,0 0 0 0 0,0 0 0 0 0,0 0 1 0 0,1-1-1 0 0,-1 1 0 0 0,0-1 0 0 0,0 1 0 0 0,1-1 0 0 0,-1 0 0 0 0,0 1 0 0 0,1-1 0 0 0,-1 0 0 0 0,1 0 0 0 0,-1 0 0 0 0,1 0 0 0 0,-1-1 0 0 0,1 1 0 0 0,0 0 0 0 0,-1-1 0 0 0,1 1 0 0 0,0-1 0 0 0,0 1 0 0 0,0-1 0 0 0,0 1 0 0 0,0-1-10 0 0,0-2 5 0 0,-1 0 0 0 0,1-1 0 0 0,0 1-1 0 0,0 0 1 0 0,0 0 0 0 0,1-1 0 0 0,-1 1 0 0 0,1 0 0 0 0,0-1 0 0 0,0 1-1 0 0,1-4-4 0 0,0 5 0 0 0,0 0 0 0 0,0 0 0 0 0,0 0 0 0 0,0 0 0 0 0,1 1 0 0 0,-1-1 0 0 0,1 0 0 0 0,0 1 0 0 0,0-1 0 0 0,0 1 0 0 0,0 0 0 0 0,0-1 0 0 0,0 1 0 0 0,1 0 0 0 0,-1 1 0 0 0,1-1 0 0 0,0 0 0 0 0,-1 0-5 0 0,-1 1 0 0 0,1 0 0 0 0,0 0 0 0 0,0 0-1 0 0,0 0 1 0 0,0 1 0 0 0,0-1 0 0 0,0 0-1 0 0,1 1 1 0 0,-1 0 0 0 0,0-1 0 0 0,0 1-1 0 0,0 0 1 0 0,0 0 0 0 0,1 0 0 0 0,-1 0 0 0 0,0 1-1 0 0,0-1 1 0 0,0 0 0 0 0,0 1 0 0 0,0 0-1 0 0,0-1 1 0 0,0 1 0 0 0,0 0 0 0 0,0 0-1 0 0,1 1 6 0 0,3 0 0 0 0,-5-2 0 0 0,0 1 0 0 0,0-1 0 0 0,0 0 0 0 0,0 0 0 0 0,-1 1 0 0 0,1-1 0 0 0,0 1 0 0 0,0-1 0 0 0,0 0 0 0 0,-1 1 0 0 0,1 0 0 0 0,0-1 0 0 0,-1 1 0 0 0,1-1 0 0 0,0 1 0 0 0,3 6-33 0 0,1 1 22 0 0,-1-1-1 0 0,0 1 1 0 0,1 3 11 0 0,-4-9 0 0 0,0 0 0 0 0,0 0 0 0 0,-1 0 1 0 0,1 0-1 0 0,-1 0 0 0 0,1 1 0 0 0,-1-1 1 0 0,0 0-1 0 0,0 0 0 0 0,0 1 0 0 0,0-1 1 0 0,0 0-1 0 0,-1 0 0 0 0,1 1 0 0 0,-1 0 0 0 0,-5 12 0 0 0,5-12 1 0 0,0-1-1 0 0,-1 0 0 0 0,1 0 0 0 0,0 0 0 0 0,-1 0 0 0 0,1 0 0 0 0,-1 0 1 0 0,0 0-1 0 0,0-1 0 0 0,0 1 0 0 0,0-1 0 0 0,0 1 0 0 0,0-1 0 0 0,0 0 1 0 0,0 0-1 0 0,-1 1 0 0 0,-5 3 8 0 0,6-4 3 0 0,-1-1 1 0 0,1 1-1 0 0,0 0 0 0 0,-1 0 1 0 0,1-1-1 0 0,0 0 0 0 0,-1 1 1 0 0,1-1-1 0 0,-1 0 0 0 0,1 0 1 0 0,-1 0-1 0 0,1 0 0 0 0,0-1 1 0 0,-1 1-1 0 0,1-1 0 0 0,-1 0-11 0 0,1 0 4 0 0,1 1 0 0 0,0-1-1 0 0,-1 0 1 0 0,1 0 0 0 0,0 0-1 0 0,0 0 1 0 0,0-1 0 0 0,0 1-1 0 0,0 0 1 0 0,0 0 0 0 0,0-1-1 0 0,0 1 1 0 0,0-2-4 0 0,-9-19 16 0 0,10 20-16 0 0,0-1 0 0 0,0 1 0 0 0,0 0 0 0 0,0-1 0 0 0,0 1 0 0 0,0 0 0 0 0,1-1 0 0 0,-1 1 0 0 0,1 0 0 0 0,0-2 0 0 0,2-9 0 0 0,-2 9 0 0 0,-1 1-1 0 0,1 0 1 0 0,0 0-1 0 0,1-1 1 0 0,-1 1-1 0 0,0 0 1 0 0,1 0-1 0 0,0 0 0 0 0,0 0 1 0 0,0 1-1 0 0,0-1 1 0 0,0 0-1 0 0,0 1 1 0 0,1 0-1 0 0,-1-1 0 0 0,1 1 1 0 0,0 0-1 0 0,0 0 1 0 0,0 0 0 0 0,0 1-11 0 0,0 0 0 0 0,0 0 1 0 0,0 0-1 0 0,0 0 0 0 0,0 1 1 0 0,1-1-1 0 0,-1 1 0 0 0,0 0 1 0 0,0 0-1 0 0,1 0 0 0 0,-1 0 0 0 0,0 0 1 0 0,0 1-1 0 0,1 0 0 0 0,-1-1 1 0 0,0 1-1 0 0,0 0 0 0 0,0 1 1 0 0,0-1-1 0 0,0 0 0 0 0,0 1 1 0 0,0 0 10 0 0,0 0-1 0 0,-1-1 1 0 0,1 1-1 0 0,0 0 1 0 0,-1 0-1 0 0,0 1 1 0 0,1-1-1 0 0,-1 0 1 0 0,0 1-1 0 0,0 0 1 0 0,0-1 0 0 0,-1 1-1 0 0,1 0 1 0 0,-1 0-1 0 0,1 0 1 0 0,-1 0-1 0 0,0 0 1 0 0,0 0-1 0 0,0 0 1 0 0,-1 0-1 0 0,1 0 1 0 0,-1 0-1 0 0,0 1 1 0 0,0-1 0 0 0,0 0 0 0 0,0-1 0 0 0,-1 1-1 0 0,1 0 1 0 0,-1-1 0 0 0,0 1-1 0 0,0-1 1 0 0,0 1 0 0 0,0 0 0 0 0,0-1-1 0 0,-1 0 1 0 0,1 1 0 0 0,-1-1-1 0 0,1 0 1 0 0,-1 0 0 0 0,-1 1 0 0 0,0 1 6 0 0,-1-1 1 0 0,1 0-1 0 0,-1 0 1 0 0,0-1-1 0 0,0 1 0 0 0,0-1 1 0 0,0 0-1 0 0,-1 0 1 0 0,-1 1-7 0 0,4-3 6 0 0,-1 1 0 0 0,1 0 0 0 0,-1-1 1 0 0,1 1-1 0 0,0-1 0 0 0,-1 0 0 0 0,1 0 0 0 0,-1 0 0 0 0,1 0 1 0 0,-1 0-1 0 0,1-1 0 0 0,-1 1 0 0 0,1-1 0 0 0,0 1 1 0 0,-1-1-1 0 0,1 0 0 0 0,0 0 0 0 0,-1 0 0 0 0,1 0 1 0 0,0 0-1 0 0,0-1-6 0 0,-1 0 5 0 0,0-1 1 0 0,0 1 0 0 0,0-1-1 0 0,0 0 1 0 0,0 0-1 0 0,1 0 1 0 0,0 0-1 0 0,-1 0 1 0 0,1 0 0 0 0,0-1-1 0 0,1 1 1 0 0,-1-1-1 0 0,0 0-5 0 0,1-1 0 0 0,-1 0 0 0 0,1-1 0 0 0,0 1 0 0 0,1 0 0 0 0,-1-1 0 0 0,1 1 0 0 0,0-1 0 0 0,1 1 0 0 0,-1 0 0 0 0,3-1 0 0 0,-2 4-3 0 0,0 0-1 0 0,1 0 0 0 0,-1 1 1 0 0,1-1-1 0 0,-1 0 0 0 0,1 1 1 0 0,0-1-1 0 0,0 1 0 0 0,-1 0 1 0 0,1 0-1 0 0,0 0 0 0 0,0 0 1 0 0,0 0-1 0 0,0 0 0 0 0,0 0 0 0 0,1 0 1 0 0,-1 1-1 0 0,0-1 0 0 0,0 1 1 0 0,0 0-1 0 0,1 0 4 0 0,4 0-20 0 0,-1 0-1 0 0,0 1 1 0 0,0 0 0 0 0,0 0-1 0 0,0 1 1 0 0,-1 0 0 0 0,1 0-1 0 0,5 3 21 0 0,-3-1-11 0 0,1 1-1 0 0,-1 1 0 0 0,-1-1 0 0 0,1 1 0 0 0,2 3 12 0 0,-5-4-5 0 0,-4-4 5 0 0,0 0 0 0 0,0 0 0 0 0,-1 0 0 0 0,1 0 0 0 0,0 0 0 0 0,-1 0 0 0 0,1 0 0 0 0,0 0 0 0 0,-1 0 0 0 0,0 0 0 0 0,1 1 0 0 0,-1-1 0 0 0,0 0 0 0 0,1 0 0 0 0,-1 1 0 0 0,0-1 0 0 0,0 0 0 0 0,0 0 0 0 0,0 0 0 0 0,0 1 0 0 0,-1-1 0 0 0,1 0 0 0 0,0 0 0 0 0,0 1 0 0 0,-1 1 0 0 0,1-1 0 0 0,0 0 0 0 0,1 0 0 0 0,-1 0 0 0 0,0 0 0 0 0,0 0 0 0 0,1 1 0 0 0,-1-2 1 0 0,1 1-1 0 0,-1-1 0 0 0,0 0 0 0 0,0 1 0 0 0,0-1 0 0 0,0 0 0 0 0,0 1 1 0 0,0-1-1 0 0,0 1 0 0 0,-1-1 0 0 0,1 0 0 0 0,-1 1 0 0 0,1-1 1 0 0,0 0-1 0 0,-1 0 0 0 0,0 1 0 0 0,1-1 0 0 0,-1 0 0 0 0,0 0 0 0 0,0 0 1 0 0,0 0-1 0 0,1 0 0 0 0,-1 0 0 0 0,0 0 0 0 0,0 0 0 0 0,0 0 1 0 0,-1 0-1 0 0,1-1 0 0 0,-1 2 0 0 0,-2 0 10 0 0,0 0-1 0 0,0 1 1 0 0,0-2 0 0 0,0 1 0 0 0,0 0 0 0 0,0-1-1 0 0,-1 0 1 0 0,-1 1-10 0 0,-3-1 9 0 0,0 0 0 0 0,1 0 0 0 0,-1-1 0 0 0,0 0 0 0 0,0 0-1 0 0,-7-2-8 0 0,11 0 11 0 0,0 0 0 0 0,0 0-1 0 0,0 0 1 0 0,1-1 0 0 0,-1 0-1 0 0,0 0 1 0 0,-1-2-11 0 0,3 2 10 0 0,0-1 0 0 0,0 0 0 0 0,0 0-1 0 0,0 0 1 0 0,1 0 0 0 0,-1-1 0 0 0,1 1 0 0 0,0 0 0 0 0,0-1 0 0 0,1 0-1 0 0,-1 0 1 0 0,1 1 0 0 0,0-2-10 0 0,1 4 3 0 0,0 1 0 0 0,0-1 0 0 0,0 1 0 0 0,0-1 0 0 0,0 1 0 0 0,0-1 0 0 0,0 1 0 0 0,1-1 0 0 0,-1 1 0 0 0,0-1 0 0 0,1 1 0 0 0,0-1 0 0 0,-1 1 0 0 0,1-1 0 0 0,0 1 0 0 0,0 0 0 0 0,0-1-3 0 0,2-4 2 0 0,-2 3-12 0 0,0 2 5 0 0,-1 0 1 0 0,0 1-1 0 0,1-1 0 0 0,-1 0 1 0 0,0 1-1 0 0,1-1 1 0 0,-1 1-1 0 0,1-1 1 0 0,-1 1-1 0 0,1-1 0 0 0,-1 1 1 0 0,1-1-1 0 0,-1 1 1 0 0,1-1-1 0 0,-1 1 0 0 0,1-1 1 0 0,0 1-1 0 0,-1 0 1 0 0,1-1-1 0 0,0 1 0 0 0,-1 0 1 0 0,1 0-1 0 0,0 0 1 0 0,0-1-1 0 0,0 1 5 0 0,1 0-5 0 0,-1 0-1 0 0,1 0 1 0 0,0 0-1 0 0,0 0 1 0 0,-1 0 0 0 0,1 0-1 0 0,0 1 1 0 0,0-1-1 0 0,-1 1 1 0 0,1-1 0 0 0,0 1-1 0 0,-1 0 1 0 0,1-1-1 0 0,0 1 1 0 0,-1 0 0 0 0,1 0-1 0 0,-1 0 1 0 0,0 0-1 0 0,1 0 1 0 0,-1 1 5 0 0,1-1-582 0 0,-1 0-1 0 0,0 0 1 0 0,0 0 0 0 0,0 1-1 0 0,-1-1 1 0 0,1 0 0 0 0,0 1-1 0 0,0-1 1 0 0,0 1 582 0 0,1 6-5749 0 0</inkml:trace>
  <inkml:trace contextRef="#ctx1" brushRef="#br4" timeOffset="11">4612 3490 6072 0 0,'12'2'548'0'0,"-11"-2"-350"0"0,-1 0 336 0 0,0 0 159 0 0,0 0 38 0 0,8-8 4629 0 0,-7 7-5346 0 0,-1 0 1 0 0,1-1 0 0 0,0 1 0 0 0,0 0-1 0 0,0 0 1 0 0,0 0 0 0 0,1 0 0 0 0,-1 0-1 0 0,0 0 1 0 0,0 0 0 0 0,0 0 0 0 0,1 0-1 0 0,-1 1 1 0 0,1-1 0 0 0,-1 0 0 0 0,0 1-1 0 0,1-1 1 0 0,-1 1 0 0 0,1 0 0 0 0,-1-1-1 0 0,1 1 1 0 0,0 0 0 0 0,-1 0-1 0 0,1 0 1 0 0,-1 0 0 0 0,2 0-15 0 0,7-1 91 0 0,-9 1-88 0 0,0 0-1 0 0,0 0 1 0 0,0 1 0 0 0,-1-1-1 0 0,1 0 1 0 0,0 0 0 0 0,0 0-1 0 0,0 1 1 0 0,-1-1 0 0 0,1 0-1 0 0,0 1 1 0 0,0-1-1 0 0,-1 0 1 0 0,1 1 0 0 0,0-1-1 0 0,-1 1 1 0 0,1-1 0 0 0,-1 1-1 0 0,1 0-2 0 0,3 2 4 0 0,-2-1 0 0 0,1 0 0 0 0,-1 0 1 0 0,0 0-1 0 0,0 0 1 0 0,0 1-1 0 0,0-1 0 0 0,0 1 1 0 0,0 0-1 0 0,-1-1 0 0 0,1 1 1 0 0,-1 0-1 0 0,0 0 1 0 0,0 0-1 0 0,0 0 0 0 0,0 0 1 0 0,-1 0-1 0 0,1 2-4 0 0,-1 2 24 0 0,1-5-15 0 0,-1 0-1 0 0,0-1 1 0 0,0 1 0 0 0,0 0-1 0 0,-1 0 1 0 0,1-1 0 0 0,0 1-1 0 0,-1 0 1 0 0,1 0 0 0 0,-1-1 0 0 0,1 1-1 0 0,-1 0-8 0 0,-1 2 13 0 0,1-1-1 0 0,-1-1 0 0 0,1 0 0 0 0,0 0 1 0 0,0 1-1 0 0,-1-1 0 0 0,0 0 0 0 0,1 0 0 0 0,-1-1 0 0 0,0 1 1 0 0,0 0-1 0 0,-2 1-12 0 0,0 0 47 0 0,0-1 0 0 0,-1 0 0 0 0,1 0 0 0 0,-1 0 0 0 0,0 0 0 0 0,0 0 0 0 0,1-1 0 0 0,-5 1-47 0 0,7-2 28 0 0,0 0 0 0 0,1 0 0 0 0,-1 0 0 0 0,0 0 0 0 0,0 0 0 0 0,0 0 0 0 0,1 0 0 0 0,-1-1 0 0 0,0 1 0 0 0,0-1-1 0 0,1 1 1 0 0,-1-1 0 0 0,0 0 0 0 0,1 1 0 0 0,-1-1 0 0 0,1 0 0 0 0,-1 0 0 0 0,1 0 0 0 0,-1 0 0 0 0,1-1 0 0 0,0 1 0 0 0,-1 0 0 0 0,1 0 0 0 0,0-1 0 0 0,-1 0-28 0 0,-5-8 98 0 0,6 9-86 0 0,0 0 1 0 0,0-1-1 0 0,0 1 0 0 0,0 0 0 0 0,0-1 0 0 0,0 1 0 0 0,0-1 1 0 0,0 1-1 0 0,1-1 0 0 0,-1 0 0 0 0,1 1 0 0 0,-1-1 0 0 0,1 0 1 0 0,-1 1-1 0 0,1-1 0 0 0,0-1-12 0 0,0-1 13 0 0,0 1 0 0 0,1-1 1 0 0,-1 1-1 0 0,1 0 0 0 0,0-1 1 0 0,0 1-1 0 0,0 0 0 0 0,0 0 0 0 0,1 0 1 0 0,-1 0-1 0 0,1 0 0 0 0,0 0 1 0 0,0 0-1 0 0,0 0 0 0 0,1-1-13 0 0,-2 3-2 0 0,1-1-1 0 0,-1 1 1 0 0,0 0-1 0 0,1 0 0 0 0,-1-1 1 0 0,1 1-1 0 0,0 0 1 0 0,-1 0-1 0 0,1 1 1 0 0,0-1-1 0 0,0 0 1 0 0,-1 1-1 0 0,1-1 1 0 0,0 1-1 0 0,0-1 0 0 0,0 1 1 0 0,0 0-1 0 0,0 0 1 0 0,-1-1-1 0 0,1 1 1 0 0,0 1-1 0 0,0-1 1 0 0,0 0-1 0 0,0 0 1 0 0,0 1-1 0 0,0-1 1 0 0,1 1 2 0 0,0 1-16 0 0,0-1 0 0 0,0 0 0 0 0,0 1 0 0 0,-1-1 0 0 0,1 1 0 0 0,0 0 0 0 0,-1 0 0 0 0,1 0 0 0 0,-1 0 0 0 0,0 0 0 0 0,1 0 0 0 0,-1 1 0 0 0,1 1 16 0 0,-2-3 0 0 0,0 0 0 0 0,0 1 0 0 0,-1-1 0 0 0,1 0 0 0 0,0 1 0 0 0,0-1 0 0 0,-1 0 0 0 0,1 1 0 0 0,-2 5 0 0 0,1-4 0 0 0,-1 0 6 0 0,1-1 1 0 0,0 1-1 0 0,-1-1 1 0 0,1 0-1 0 0,-1 1 1 0 0,0-1 0 0 0,0 1-1 0 0,0-1 1 0 0,0 0-1 0 0,0 0 1 0 0,0 0-1 0 0,-1 1 1 0 0,1-1 0 0 0,-1 0-1 0 0,1-1 1 0 0,-1 1-1 0 0,0 0 1 0 0,0 0 0 0 0,0-1-1 0 0,0 1 1 0 0,0-1-1 0 0,0 0 1 0 0,0 1-1 0 0,0-1 1 0 0,-1 0 0 0 0,1 0-1 0 0,0 0 1 0 0,-1-1-1 0 0,1 1 1 0 0,-1-1 0 0 0,1 1-1 0 0,-1-1 1 0 0,1 0-1 0 0,-1 0 1 0 0,1 0-1 0 0,-1 0 1 0 0,1 0 0 0 0,-1-1-1 0 0,1 1 1 0 0,0-1-1 0 0,-1 1 1 0 0,1-1 0 0 0,-1 0-1 0 0,1 0 1 0 0,0 0-1 0 0,0 0 1 0 0,-2-2-7 0 0,2 2 24 0 0,0-1-1 0 0,0 0 1 0 0,0 0 0 0 0,0 0 0 0 0,1 0 0 0 0,-1 0-1 0 0,0 0 1 0 0,1 0 0 0 0,0 0 0 0 0,0-1 0 0 0,0 1-1 0 0,0 0 1 0 0,0-1 0 0 0,0 1 0 0 0,0-1 0 0 0,1 1-1 0 0,-1-1 1 0 0,1 1 0 0 0,0-1 0 0 0,0 0 0 0 0,0 1-1 0 0,0-1 1 0 0,0 1 0 0 0,0-1 0 0 0,1 1-1 0 0,-1-1-23 0 0,1 0 1 0 0,0 1 0 0 0,-1 0 0 0 0,1 0 0 0 0,0-1 0 0 0,0 1 0 0 0,1 0-1 0 0,-1 0 1 0 0,0 0 0 0 0,1 0 0 0 0,-1 0 0 0 0,1 1 0 0 0,-1-1-1 0 0,1 0 1 0 0,0 1 0 0 0,0-1 0 0 0,0 1 0 0 0,0-1 0 0 0,0 1 0 0 0,0 0-1 0 0,0 0 1 0 0,0 0 0 0 0,0 0 0 0 0,1 0 0 0 0,-1 1 0 0 0,0-1-1 0 0,1 1 1 0 0,0-1-1 0 0,0 1-7 0 0,1-1 0 0 0,-1 1 0 0 0,1 0 0 0 0,-1 0 0 0 0,0 0 0 0 0,1 1 0 0 0,-1-1 0 0 0,1 1-1 0 0,-1 0 1 0 0,0 0 0 0 0,1 0 0 0 0,-1 0 0 0 0,0 1 0 0 0,0-1 0 0 0,0 1 0 0 0,0 0 0 0 0,0-1 0 0 0,0 2-1 0 0,-1-1 8 0 0,6 4 0 0 0,-7-5 0 0 0,0 0 0 0 0,1 0 0 0 0,-1 0 0 0 0,0 0 0 0 0,0 0 0 0 0,0 0 0 0 0,0 1 0 0 0,0-1 0 0 0,0 0 0 0 0,0 1 0 0 0,-1-1 0 0 0,1 0 0 0 0,0 1 0 0 0,-1 0 0 0 0,4 7 0 0 0,-3-6 0 0 0,1 0 0 0 0,-1 0 0 0 0,0 1 0 0 0,0-1 0 0 0,0 0 0 0 0,-1 1 0 0 0,1-1 0 0 0,-1 1 0 0 0,0-1 0 0 0,0 1 0 0 0,0 0 0 0 0,-1 2 0 0 0,-2 10 0 0 0,2-16 0 0 0,1 1 0 0 0,-1 0 0 0 0,1-1 0 0 0,0 1 0 0 0,-1 0 0 0 0,0-1 0 0 0,1 1 0 0 0,-1-1 0 0 0,1 1 0 0 0,-1 0 0 0 0,0-1 0 0 0,1 0 0 0 0,-1 1 0 0 0,0-1 0 0 0,1 1 0 0 0,-1-1 0 0 0,0 0 0 0 0,0 0 0 0 0,0 1 0 0 0,-6 1 69 0 0,-1-1 0 0 0,1 1 0 0 0,-3-1-69 0 0,8-1 42 0 0,0 1-1 0 0,0-1 0 0 0,-1-1 0 0 0,1 1 1 0 0,0 0-1 0 0,0 0 0 0 0,0-1 1 0 0,0 1-1 0 0,0-1 0 0 0,0 1 1 0 0,0-1-1 0 0,1 0 0 0 0,-1 0 1 0 0,-2-1-42 0 0,-1-2 8 0 0,-1 0 0 0 0,1-1 1 0 0,0 0-1 0 0,-5-4-8 0 0,9 6 0 0 0,-1 1 0 0 0,0-1-1 0 0,0 1 1 0 0,1-1 0 0 0,-1 1 0 0 0,1-1 0 0 0,0 0-1 0 0,0 0 1 0 0,0 0 0 0 0,0 0 0 0 0,1 0-1 0 0,-1-1 1 0 0,0-2 0 0 0,1 1 0 0 0,0-1 0 0 0,0 0 0 0 0,0 0 0 0 0,1 0 0 0 0,0 1 0 0 0,0-1 0 0 0,0 3 0 0 0,-1 0 0 0 0,1 1 0 0 0,0-1 0 0 0,1 1 0 0 0,-1-1 0 0 0,0 1 0 0 0,1-1 0 0 0,-1 1 0 0 0,1 0 0 0 0,0-1 0 0 0,0 1 0 0 0,0 0 0 0 0,0 0 0 0 0,0 1 0 0 0,1-2 0 0 0,2 0-1 0 0,-1 0 0 0 0,1 0 0 0 0,0 1 0 0 0,0 0 0 0 0,-1 0 0 0 0,2 0 0 0 0,-1 0 0 0 0,0 1 0 0 0,0 0 0 0 0,0 0 0 0 0,1 0 0 0 0,-1 1 0 0 0,4 0 1 0 0,-8 0-17 0 0,0 0 1 0 0,0 0-1 0 0,0 0 0 0 0,-1 1 0 0 0,1-1 0 0 0,0 0 0 0 0,0 1 1 0 0,0-1-1 0 0,-1 0 0 0 0,1 1 0 0 0,0-1 0 0 0,-1 1 1 0 0,1 0 16 0 0,4 2-121 0 0,-3-2 111 0 0,0 0-1 0 0,0 1 0 0 0,0-1 0 0 0,0 1 0 0 0,-1 0 0 0 0,1-1 0 0 0,0 1 0 0 0,-1 0 0 0 0,1 0 0 0 0,-1 0 0 0 0,0 0 0 0 0,0 1 0 0 0,0-1 0 0 0,0 0 0 0 0,0 0 1 0 0,0 1-1 0 0,0-1 0 0 0,-1 0 0 0 0,1 1 0 0 0,-1 1 11 0 0,1 0 1 0 0,-1 0 0 0 0,0 0 0 0 0,0 0-1 0 0,0 0 1 0 0,-1 0 0 0 0,1 0 0 0 0,-1 0 0 0 0,0 0 0 0 0,0 0 0 0 0,0 0 0 0 0,-1 0-1 0 0,0 1 0 0 0,-8 9 0 0 0,3-6 0 0 0,6-7 0 0 0,0 1 0 0 0,0-1 0 0 0,0 0 0 0 0,0 0 0 0 0,-1 0 0 0 0,1 0 0 0 0,0 0 0 0 0,-1 0 0 0 0,1 0 0 0 0,-1-1 0 0 0,-1 2 0 0 0,-18 5 127 0 0,17-6-60 0 0,-2 0 4 0 0,1 0 0 0 0,0 0 0 0 0,-1 0-1 0 0,1 0 1 0 0,-6-1-71 0 0,9 0 7 0 0,1 0-1 0 0,-1 0 0 0 0,1 0 1 0 0,0 0-1 0 0,-1-1 0 0 0,1 1 1 0 0,0 0-1 0 0,-1-1 0 0 0,1 1 0 0 0,0-1 1 0 0,-1 1-1 0 0,1-1 0 0 0,0 0 1 0 0,0 1-1 0 0,0-1 0 0 0,-1 0 1 0 0,1 0-1 0 0,0 0 0 0 0,0 0 1 0 0,0 0-1 0 0,0 0 0 0 0,1 0 1 0 0,-1 0-1 0 0,0-1 0 0 0,0 1 0 0 0,1 0-6 0 0,-2-3 52 0 0,1 2-48 0 0,0 0 0 0 0,0 1 0 0 0,0-1 0 0 0,1 0 0 0 0,-1 0 0 0 0,1 0 0 0 0,-1 1 0 0 0,1-1 0 0 0,0 0 0 0 0,-1 0 0 0 0,1 0 0 0 0,0 0 0 0 0,0 0 0 0 0,0 0 0 0 0,1 0 0 0 0,-1 1 0 0 0,0-1 0 0 0,1 0 0 0 0,0-1-4 0 0,2-4-1 0 0,-3 6 1 0 0,0 0-1 0 0,1 1 0 0 0,-1-1 1 0 0,1 0-1 0 0,-1 0 0 0 0,1 0 1 0 0,-1 1-1 0 0,1-1 0 0 0,-1 0 1 0 0,1 1-1 0 0,0-1 0 0 0,-1 0 1 0 0,1 1-1 0 0,0-1 0 0 0,-1 1 1 0 0,1-1-1 0 0,0 1 0 0 0,0-1 0 0 0,0 1 1 0 0,0 0 0 0 0,5-5-72 0 0,-5 4 63 0 0,0 0 1 0 0,-1 1-1 0 0,1-1 1 0 0,0 1-1 0 0,-1-1 1 0 0,1 1-1 0 0,0-1 1 0 0,0 1-1 0 0,0-1 1 0 0,-1 1 0 0 0,1 0-1 0 0,0 0 1 0 0,0-1-1 0 0,1 1 9 0 0,3 0-2 0 0,0-1 0 0 0,0 1 0 0 0,0 0 0 0 0,0 0 0 0 0,0 1 2 0 0,-3-1-1 0 0,0 1-1 0 0,0-1 1 0 0,1 1 0 0 0,-1 0 0 0 0,0-1 0 0 0,0 1 0 0 0,0 0 0 0 0,0 0 0 0 0,0 0-1 0 0,0 1 1 0 0,0-1 0 0 0,0 1 1 0 0,3 2-69 0 0,-4-3 52 0 0,1 1 0 0 0,0-1 0 0 0,0 1 0 0 0,-1 0 0 0 0,1-1 0 0 0,-1 1 0 0 0,1 0 0 0 0,-1 0 0 0 0,0 0 0 0 0,0 0 0 0 0,0 0 0 0 0,0 0 0 0 0,0 0 0 0 0,0 1 17 0 0,0 0 16 0 0,-1-1-1 0 0,1 1 0 0 0,-1-1 0 0 0,0 1 0 0 0,0-1 1 0 0,0 1-1 0 0,0-1 0 0 0,0 1 0 0 0,0-1 0 0 0,-1 3-15 0 0,1 3 63 0 0,0-7-67 0 0,0-1 0 0 0,0 1 0 0 0,0 0 1 0 0,0 0-1 0 0,0-1 0 0 0,0 1 0 0 0,0 0 0 0 0,0 0 1 0 0,0-1-1 0 0,0 1 0 0 0,0 0 0 0 0,-1-1 1 0 0,1 1-1 0 0,0 0 0 0 0,-1-1 0 0 0,1 1 1 0 0,0 0-1 0 0,-1-1 0 0 0,1 1 0 0 0,-1 0 1 0 0,1-1-1 0 0,-1 1 0 0 0,1-1 0 0 0,-1 1 0 0 0,1-1 4 0 0,-2 1 10 0 0,1 0 0 0 0,0 0 0 0 0,-1 0-1 0 0,1 0 1 0 0,-1 0 0 0 0,1 0 0 0 0,-1-1-1 0 0,1 1 1 0 0,-1-1 0 0 0,1 1 0 0 0,-1-1-1 0 0,0 0 1 0 0,1 1 0 0 0,-1-1 0 0 0,0 0-1 0 0,1 0 1 0 0,-1 0 0 0 0,0 0-1 0 0,0-1-9 0 0,-2 0 32 0 0,0 0 0 0 0,0 0 0 0 0,0 0 0 0 0,0-1 0 0 0,0 0 0 0 0,0 1-1 0 0,0-2-31 0 0,2 2 0 0 0,1 0 0 0 0,0 0 0 0 0,-1 0 0 0 0,1 0 0 0 0,0-1 0 0 0,0 1 0 0 0,0 0 0 0 0,0-1 0 0 0,0 1 0 0 0,0-1 0 0 0,0 1 0 0 0,1-1 0 0 0,-1 1 0 0 0,1-1 0 0 0,-1 0 0 0 0,-1-4 0 0 0,1 1 0 0 0,-1-1 0 0 0,1-4 0 0 0,1 6 0 0 0,0 0 0 0 0,0-1 0 0 0,0 1 0 0 0,1 0 0 0 0,0 0 0 0 0,0 0 0 0 0,0 0 0 0 0,0 0 0 0 0,1 0 0 0 0,0 0 0 0 0,0 0 0 0 0,-1 3 0 0 0,0-1 0 0 0,0 1 0 0 0,0-1 0 0 0,1 1 0 0 0,-1 0 0 0 0,0 0 0 0 0,1 0 0 0 0,-1 0 0 0 0,1 0 0 0 0,-1 0 0 0 0,2 0 0 0 0,18-8 0 0 0,-18 8-16 0 0,1 0 0 0 0,-1 0 0 0 0,1 1-1 0 0,-1 0 1 0 0,1-1 0 0 0,-1 1-1 0 0,1 0 1 0 0,-1 1 0 0 0,1-1-1 0 0,-1 1 1 0 0,1-1 0 0 0,-1 1 0 0 0,1 1 16 0 0,-1-2-11 0 0,-1 1 1 0 0,0 0-1 0 0,0 0 1 0 0,1 0-1 0 0,-1 1 1 0 0,0-1-1 0 0,0 1 1 0 0,0-1-1 0 0,0 1 1 0 0,-1-1 0 0 0,1 1-1 0 0,0 0 1 0 0,-1 0-1 0 0,1 0 1 0 0,-1 0-1 0 0,1 0 1 0 0,-1 0-1 0 0,1 2 11 0 0,-1-1 6 0 0,0 1 0 0 0,0 0 0 0 0,-1 0-1 0 0,1 0 1 0 0,-1 0 0 0 0,1 1 0 0 0,-1-1-1 0 0,-1 0 1 0 0,1 0 0 0 0,0 0 0 0 0,-1 0-1 0 0,-1 2-5 0 0,2-6-1 0 0,0 2-2 0 0,0-1 0 0 0,-1 0-1 0 0,1 0 1 0 0,-1 1-1 0 0,1-1 1 0 0,-1 0 0 0 0,1 0-1 0 0,-1 0 1 0 0,0 0-1 0 0,0 0 1 0 0,1 0-1 0 0,-1 0 1 0 0,0 0 0 0 0,0 0-1 0 0,0 0 1 0 0,0 0-1 0 0,0-1 1 0 0,0 1-1 0 0,-1 0 1 0 0,1-1 0 0 0,0 1 3 0 0,-4 1 53 0 0,-1 0-1 0 0,1 0 1 0 0,0-1 0 0 0,-3 1-53 0 0,0 0 24 0 0,3-1-11 0 0,1 0 0 0 0,-1-1-1 0 0,1 1 1 0 0,-1-1-1 0 0,1 0 1 0 0,-1 0-1 0 0,1 0 1 0 0,-1-1 0 0 0,1 0-1 0 0,-1 0 1 0 0,1 0-1 0 0,-1 0 1 0 0,1 0-1 0 0,-4-3-12 0 0,4 2 0 0 0,-3 0 0 0 0,1-1 0 0 0,0 0 0 0 0,-2-1 0 0 0,6 2 0 0 0,1 1 0 0 0,-1 0 0 0 0,0 0 0 0 0,1-1 0 0 0,-1 1 0 0 0,1-1 0 0 0,0 1 0 0 0,-1-1 0 0 0,1 0 0 0 0,0 1 0 0 0,0-1 0 0 0,0 0 0 0 0,0 0 0 0 0,0 1 0 0 0,1-1 0 0 0,-1 1 0 0 0,0-1 0 0 0,1 1 0 0 0,-1-1 0 0 0,1 0 0 0 0,0 1 0 0 0,0-1 0 0 0,-1-1 0 0 0,2 2 0 0 0,-1 0 0 0 0,0 0 0 0 0,1 0 0 0 0,-1 0 0 0 0,1 0 0 0 0,-1 0 0 0 0,1 0 0 0 0,-1 0 0 0 0,1 0 0 0 0,0 1 0 0 0,0-1 0 0 0,-1 0 0 0 0,1 0 0 0 0,0 0 0 0 0,1 0 0 0 0,15-11 0 0 0,-14 11 2 0 0,1 0-1 0 0,-1-1 0 0 0,1 1 1 0 0,-1 1-1 0 0,1-1 0 0 0,0 0 0 0 0,-1 1 1 0 0,1 0-1 0 0,1 0-1 0 0,0 0-18 0 0,0 0 0 0 0,0 1 1 0 0,-1 0-1 0 0,1 0 0 0 0,0 1 0 0 0,0 0 1 0 0,-1-1-1 0 0,3 2 18 0 0,-6-2-20 0 0,0 0 0 0 0,1 0 1 0 0,-1 0-1 0 0,0 0 0 0 0,0 0 1 0 0,0 0-1 0 0,0 1 0 0 0,0-1 1 0 0,0 0-1 0 0,1 2 20 0 0,-1-1-9 0 0,1 0 9 0 0,0 1 1 0 0,0 0-1 0 0,-1 0 0 0 0,1 0 0 0 0,-1 0 0 0 0,0 0 0 0 0,1 0 0 0 0,-1 1 0 0 0,-1-1 0 0 0,1 0 0 0 0,0 0 0 0 0,-1 1 0 0 0,0 0 0 0 0,0-2 3 0 0,0 0-1 0 0,0 0 1 0 0,0-1 0 0 0,-1 1-1 0 0,1 0 1 0 0,-1 0 0 0 0,1-1-1 0 0,-1 1 1 0 0,1 0-1 0 0,-1-1 1 0 0,0 1 0 0 0,0-1-1 0 0,0 1 1 0 0,0-1 0 0 0,0 1-1 0 0,0-1 1 0 0,0 1 0 0 0,-1-1-1 0 0,1 0 1 0 0,0 0 0 0 0,-1 0-1 0 0,1 0 1 0 0,-1 0-1 0 0,-1 1-2 0 0,1-1 0 0 0,1 0 0 0 0,-1 0 0 0 0,0-1 0 0 0,0 1 0 0 0,0 0 0 0 0,0-1 0 0 0,0 1 0 0 0,0-1 0 0 0,0 0 0 0 0,-1 1 0 0 0,1-1 0 0 0,0 0 0 0 0,0 0 0 0 0,0-1 0 0 0,0 1 0 0 0,-2-1 0 0 0,0 0 35 0 0,-1-1-1 0 0,1 0 0 0 0,0 0 1 0 0,0 0-1 0 0,0-1 0 0 0,0 0 0 0 0,1 1 1 0 0,-4-4-35 0 0,5 3 2 0 0,-1 1 0 0 0,1 0 1 0 0,1-1-1 0 0,-1 1 0 0 0,0-1 0 0 0,1 0 1 0 0,-1 1-1 0 0,1-1 0 0 0,0 0 1 0 0,0 0-1 0 0,0 0 0 0 0,0 0 0 0 0,0-1-2 0 0,1 1 6 0 0,-1 0 0 0 0,1 0 0 0 0,0 0-1 0 0,-1 0 1 0 0,2 0 0 0 0,-1-2-6 0 0,0 4-18 0 0,0 0 0 0 0,0 0 1 0 0,1 0-1 0 0,-1 0 0 0 0,0 1 0 0 0,1-1 0 0 0,-1 0 1 0 0,1 0-1 0 0,-1 0 0 0 0,1 1 0 0 0,-1-1 1 0 0,1 0-1 0 0,-1 0 0 0 0,1 1 0 0 0,0-1 1 0 0,-1 0-1 0 0,1 1 0 0 0,0-1 0 0 0,0 1 1 0 0,-1-1-1 0 0,1 1 0 0 0,0-1 0 0 0,0 1 0 0 0,0 0 18 0 0,11-5-688 0 0,-3 5 336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6.119"/>
    </inkml:context>
    <inkml:brush xml:id="br0">
      <inkml:brushProperty name="width" value="0.1" units="cm"/>
      <inkml:brushProperty name="height" value="0.1" units="cm"/>
      <inkml:brushProperty name="color" value="#E71225"/>
    </inkml:brush>
  </inkml:definitions>
  <inkml:trace contextRef="#ctx0" brushRef="#br0">31 124 9416 0 0,'1'19'4578'0'0,"5"55"-4166"0"0,-5-60-364 0 0,0 4 21 0 0,1 1-1 0 0,1 0 0 0 0,0 0 1 0 0,5 11-69 0 0,-5-14 3 0 0,3 4-81 0 0,-6-19-311 0 0,0-1-145 0 0,0 0-36 0 0</inkml:trace>
  <inkml:trace contextRef="#ctx0" brushRef="#br0" timeOffset="352.944">1 34 10656 0 0,'1'-2'47'0'0,"0"1"-1"0"0,0-1 1 0 0,0 0 0 0 0,0 1 0 0 0,0-1 0 0 0,1 1 0 0 0,-1-1 0 0 0,1 1-1 0 0,-1 0 1 0 0,1-1 0 0 0,-1 1 0 0 0,1 0 0 0 0,0 0 0 0 0,-1 0 0 0 0,1 1 0 0 0,0-1-1 0 0,0 0 1 0 0,0 0 0 0 0,0 1 0 0 0,1-1-47 0 0,8-1 137 0 0,1-1 0 0 0,1 2 0 0 0,-1-1 0 0 0,0 2 0 0 0,0 0 0 0 0,0 0 0 0 0,5 2-137 0 0,-12-2 33 0 0,-1 1 0 0 0,0 0 0 0 0,1 1 0 0 0,-1-1 1 0 0,0 1-1 0 0,1 0 0 0 0,-1 0 0 0 0,0 0 0 0 0,0 0 1 0 0,-1 1-1 0 0,1 0 0 0 0,0 0 0 0 0,-1 0 0 0 0,0 0 1 0 0,0 0-1 0 0,0 1 0 0 0,0-1 0 0 0,0 1 0 0 0,-1 0 1 0 0,3 4-34 0 0,-3-5 29 0 0,0 1 1 0 0,0 0-1 0 0,0 0 1 0 0,-1 0-1 0 0,0 0 1 0 0,1 1-1 0 0,-1-1 1 0 0,-1 0 0 0 0,1 1-1 0 0,-1-1 1 0 0,1 1-30 0 0,-2-3 13 0 0,1 0 0 0 0,0 0 1 0 0,-1 0-1 0 0,1 0 0 0 0,-1 0 1 0 0,1 0-1 0 0,-1 0 0 0 0,0 0 1 0 0,0-1-1 0 0,0 1 0 0 0,0 0 1 0 0,0 0-1 0 0,-1-1 0 0 0,1 1 1 0 0,0-1-1 0 0,-1 1 1 0 0,1-1-1 0 0,-1 1 0 0 0,0-1 1 0 0,1 0-1 0 0,-1 0 0 0 0,0 0 1 0 0,-1 1-14 0 0,-3 1 18 0 0,0-1 0 0 0,0 0 1 0 0,0 0-1 0 0,-1 0 0 0 0,1-1 1 0 0,-1 0-1 0 0,1 0 0 0 0,-1-1 1 0 0,1 0-1 0 0,-1 0 0 0 0,-4-1-18 0 0,-4 1-221 0 0,14 0-79 0 0,1 0-79 0 0,0 0-18 0 0</inkml:trace>
  <inkml:trace contextRef="#ctx0" brushRef="#br0" timeOffset="17887.373">304 362 3536 0 0,'0'0'165'0'0,"0"0"-10"0"0,0-2 5 0 0,0 2 501 0 0,0 0 216 0 0,0 0 34 0 0,0 0-42 0 0,0 0-205 0 0,0 0-89 0 0,0 0-20 0 0,0 0-42 0 0,0 0-164 0 0,0-1-319 0 0,0 1 0 0 0,0 0 0 0 0,0 0 0 0 0,0 0-1 0 0,0 0 1 0 0,0 0 0 0 0,0 0 0 0 0,0 0 0 0 0,0 0-1 0 0,0 0 1 0 0,0 0 0 0 0,0-1 0 0 0,0 1 0 0 0,0 0 0 0 0,0 0-1 0 0,0 0 1 0 0,0 0 0 0 0,0 0 0 0 0,0 0 0 0 0,0 0-1 0 0,0 0 1 0 0,0 0 0 0 0,0 0 0 0 0,0 0 0 0 0,0-1-1 0 0,0 1 1 0 0,1 0 0 0 0,-1 0 0 0 0,0 0 0 0 0,0 0-1 0 0,0 0 1 0 0,0 0 0 0 0,0 0 0 0 0,0 0 0 0 0,0 0 0 0 0,0 0-1 0 0,0 0 1 0 0,0 0 0 0 0,0 0 0 0 0,0 0 0 0 0,1 0-1 0 0,-1 0 1 0 0,0 0 0 0 0,0 0 0 0 0,0 0 0 0 0,0 0-1 0 0,0 0 1 0 0,0 0 0 0 0,0 0 0 0 0,0 0 0 0 0,0 0 0 0 0,1 0-1 0 0,-1 0 1 0 0,0 0 0 0 0,0 0 0 0 0,0 0 0 0 0,0 0-30 0 0,6 5 267 0 0,5 8-424 0 0,-9-7 157 0 0,1 0 0 0 0,-1 0 0 0 0,0 0 0 0 0,0 0 0 0 0,-1 0 1 0 0,0 0-1 0 0,0 0 0 0 0,0 1 0 0 0,-1 3 0 0 0,0-8-62 0 0,0-1-1 0 0,1 0 1 0 0,-1 0 0 0 0,0 0-1 0 0,0 0 1 0 0,0 0-1 0 0,1 0 1 0 0,-1 1 0 0 0,1-1-1 0 0,-1 0 1 0 0,1 0 0 0 0,-1 0-1 0 0,1 0 63 0 0,2 6-2548 0 0,-2-1-1078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3:58.014"/>
    </inkml:context>
    <inkml:brush xml:id="br0">
      <inkml:brushProperty name="width" value="0.05" units="cm"/>
      <inkml:brushProperty name="height" value="0.05" units="cm"/>
      <inkml:brushProperty name="color" value="#0070C0"/>
    </inkml:brush>
  </inkml:definitions>
  <inkml:trace contextRef="#ctx0" brushRef="#br0">10 1691 8288 0 0,'0'0'190'0'0,"0"0"28"0"0,0 0-70 0 0,0 0-43 0 0,-1 0 3 0 0,0 0-95 0 0,-2 0-70 0 0,2 0 84 0 0,0 0 52 0 0,0 0 72 0 0,0 0 90 0 0,1 0 108 0 0,-1 0-128 0 0,1 0 34 0 0,1-5 196 0 0,0 0-67 0 0,0-1-60 0 0,1 1-52 0 0,0-2-4 0 0,1 1-52 0 0,1-2-8 0 0,3-4 48 0 0,0-2 51 0 0,-3 6-41 0 0,13-28 211 0 0,0 0-111 0 0,1 1-97 0 0,1 0-83 0 0,-1 3-74 0 0,1 0-48 0 0,14-21-32 0 0,50-65-37 0 0,-56 83 63 0 0,1 0 63 0 0,1 3-196 0 0,0 1 0 0 0,2 2 75 0 0,15-11-61 0 0,7-3 61 0 0,53-32 4 0 0,1 5 43 0 0,3 3 158 0 0,5 7-63 0 0,2 5-74 0 0,2 5-83 0 0,8 5 35 0 0,68-8-62 0 0,-96 32 45 0 0,1 2 50 0 0,-34 8 25 0 0,0-1 41 0 0,-55 10-94 0 0,59-10 173 0 0,1 1-34 0 0,13-1-2 0 0,44-2 39 0 0,-30 7 138 0 0,17 4-339 0 0,27 10 319 0 0,30 14 259 0 0,-99-8-364 0 0,7 2-43 0 0,1 1-102 0 0,-17-3-110 0 0,0-1-103 0 0,4 0 246 0 0,0 0-46 0 0,251 27 15 0 0,-221-33 29 0 0,0-2 108 0 0,-79-4-312 0 0,0 0 47 0 0,19-1 52 0 0,-14 1 57 0 0,45-5 175 0 0,-39 2-159 0 0,-4-1-56 0 0,0 0-68 0 0,1-1-91 0 0,-1 0-113 0 0,-13 2 82 0 0,0 0-37 0 0,0-1-39 0 0,0 1-42 0 0,-11 2 24 0 0,-1 1-41 0 0,0-1-39 0 0,0 1-34 0 0,1 0-250 0 0,0-1-58 0 0,-1 0-45 0 0,1 1-33 0 0,2-2-1383 0 0,2-1-1224 0 0</inkml:trace>
  <inkml:trace contextRef="#ctx0" brushRef="#br0" timeOffset="2275.319">4459 228 12152 0 0,'-8'-4'271'0'0,"-1"3"-60"0"0,0 1-52 0 0,0 1-43 0 0,-6 3-1 0 0,-8 8-35 0 0,-3 5 16 0 0,11-4 59 0 0,4-2 82 0 0,6-6-71 0 0,0 0 38 0 0,-14 18 91 0 0,3 1 98 0 0,2 1 17 0 0,9-15-154 0 0,1 1 1 0 0,0 0 0 0 0,0 1 0 0 0,0 4-257 0 0,2-7 221 0 0,0 1 1 0 0,1 0-1 0 0,0 6-221 0 0,2 6 270 0 0,3 0-59 0 0,0-7-110 0 0,1-1-37 0 0,2 0-41 0 0,1-1-44 0 0,-6-9 41 0 0,1-1-1 0 0,-1 0 1 0 0,1 1 0 0 0,0-1-1 0 0,0-1 1 0 0,0 1-1 0 0,0 0 1 0 0,0-1-1 0 0,0 0 1 0 0,1 1-1 0 0,0-1 1 0 0,-1-1-1 0 0,1 1 1 0 0,0 0-1 0 0,0-1 1 0 0,0 0-20 0 0,2 1 23 0 0,0-1 0 0 0,-1-1 1 0 0,1 1-1 0 0,0-1 0 0 0,0 0 1 0 0,-1 0-1 0 0,1-1 0 0 0,0 0 1 0 0,-1 0-1 0 0,1 0 0 0 0,0-1-23 0 0,3-1 36 0 0,0 0-1 0 0,0-1 1 0 0,0 0-1 0 0,0 0 0 0 0,-1-1 1 0 0,5-3-36 0 0,-6 3 30 0 0,0-1-1 0 0,0 1 1 0 0,-1-1 0 0 0,0-1 0 0 0,0 1-1 0 0,4-6-29 0 0,-3 2 70 0 0,-1-1 0 0 0,1 0 0 0 0,-2 0 0 0 0,3-7-70 0 0,-3 4 80 0 0,0-1-1 0 0,-1 0 1 0 0,1-9-80 0 0,-2 7 56 0 0,-1 1 0 0 0,-1-1 0 0 0,-1 1 1 0 0,0-1-1 0 0,-1 0 0 0 0,-1 1 0 0 0,-2-9-56 0 0,4 22 2 0 0,-1-1-1 0 0,0 1 0 0 0,0 0 0 0 0,-1-1 0 0 0,1 1 0 0 0,-1 0 1 0 0,0-1-1 0 0,0 1 0 0 0,0 0 0 0 0,0 0-1 0 0,0 1-4 0 0,0 0-1 0 0,1 0 1 0 0,-1 0-1 0 0,-1 1 1 0 0,1-1-1 0 0,0 0 1 0 0,-2 0 4 0 0,2 1-13 0 0,-1 0 0 0 0,1 0-1 0 0,0 0 1 0 0,-1 0 0 0 0,1 0 0 0 0,-1 1 0 0 0,1-1 0 0 0,-1 1 0 0 0,1-1 0 0 0,-2 1 13 0 0,-12 2-119 0 0,-1 4-44 0 0,8-1 77 0 0,0-1 0 0 0,1 2-1 0 0,-4 2 87 0 0,7-4-35 0 0,0 0 0 0 0,0 0-1 0 0,0 1 1 0 0,1 0 0 0 0,-3 3 35 0 0,4-5-9 0 0,1 0 1 0 0,1 0-1 0 0,-1 0 1 0 0,0 0-1 0 0,1 0 1 0 0,0 0-1 0 0,-1 0 1 0 0,1 0-1 0 0,0 1 1 0 0,1-1-1 0 0,-1 0 1 0 0,1 1-1 0 0,-1-1 1 0 0,1 0-1 0 0,0 1 1 0 0,0-1-1 0 0,1 1 1 0 0,-1-1-1 0 0,1 0 1 0 0,-1 1-1 0 0,1-1 1 0 0,0 0-1 0 0,0 0 1 0 0,1 0-1 0 0,-1 1 9 0 0,4 5-1 0 0,0 0 0 0 0,0-1 0 0 0,1 1 0 0 0,0-1 0 0 0,0 0-1 0 0,1-1 1 0 0,0 1 0 0 0,7 4 1 0 0,24 17 24 0 0,3-2 50 0 0,1 1 82 0 0,-1 3 106 0 0,-40-30-442 0 0,0 0 53 0 0,-1 0 46 0 0,1 0 42 0 0,1 0 56 0 0,0 1 88 0 0,-1-1 55 0 0,3 2 288 0 0,-2 0-234 0 0,0-2-154 0 0,-1 0-46 0 0,0 0-56 0 0,0 0-67 0 0,0 0-103 0 0,0 1-108 0 0,0-1-123 0 0,0 0 171 0 0,0-1-35 0 0,-1 1-39 0 0,1 0-38 0 0,-1-1-42 0 0,1 1-42 0 0,-1 0-46 0 0,1-1-45 0 0,-1 1-48 0 0,1 0-51 0 0,-1 0-1615 0 0,1 1-1300 0 0</inkml:trace>
  <inkml:trace contextRef="#ctx0" brushRef="#br0" timeOffset="2876.723">4797 355 11256 0 0,'0'0'256'0'0,"0"0"-116"0"0,0 0-35 0 0,0 0 20 0 0,0-1-78 0 0,0-1-10 0 0,0 2 11 0 0,0-1 42 0 0,0 1 92 0 0,0-1 104 0 0,0 1-163 0 0,0 0 148 0 0,0 0 260 0 0,0 0 21 0 0,0 2-262 0 0,0 0-49 0 0,-1-1-43 0 0,1 1-39 0 0,-1 3 65 0 0,-1-1-96 0 0,-1 6 44 0 0,2-5-45 0 0,1 3-4 0 0,-1 0 0 0 0,2 0 0 0 0,-1 0 1 0 0,2 5-124 0 0,-1-7 67 0 0,0 1-1 0 0,1-1 1 0 0,0 1 0 0 0,0-1 0 0 0,1 0 0 0 0,0 1-67 0 0,-2-4 24 0 0,1 0 0 0 0,-1-1 0 0 0,1 1 0 0 0,0-1 0 0 0,-1 1 0 0 0,1-1 0 0 0,1 0 0 0 0,-1 0 0 0 0,0 0 0 0 0,0 0 0 0 0,1 0 0 0 0,-1 0 0 0 0,2 0-24 0 0,-2-1 13 0 0,0 0 0 0 0,1-1 0 0 0,-1 1 0 0 0,1 0 0 0 0,-1-1 0 0 0,0 1 0 0 0,1-1 0 0 0,0 0 0 0 0,-1 0 0 0 0,1 0 0 0 0,-1 0 0 0 0,1 0 0 0 0,-1-1 0 0 0,1 1 0 0 0,-1-1 0 0 0,0 1 0 0 0,3-2-13 0 0,-2 1 41 0 0,0 0 0 0 0,0-1 0 0 0,0 1 0 0 0,0-1 0 0 0,-1 0 0 0 0,1 1 0 0 0,0-1 0 0 0,1-2-41 0 0,0 0 50 0 0,-1 0-1 0 0,1 0 1 0 0,-1 0 0 0 0,0 0-1 0 0,1-2-49 0 0,11-26 154 0 0,-2 0-110 0 0,-3 5-114 0 0,-9 24 74 0 0,1 0 42 0 0,0 0 149 0 0,-1 2 37 0 0,0 2 188 0 0,0 3 106 0 0,-1 1-224 0 0,0-1-112 0 0,0 0-81 0 0,0 0-103 0 0,-1-2-51 0 0,1 0-36 0 0,0 1-63 0 0,0 0 41 0 0,0 0 38 0 0,0 1 34 0 0,0 1 47 0 0,0 1 71 0 0,0 0 73 0 0,1 13 434 0 0,-1-12-374 0 0,1 0-92 0 0,0 0-97 0 0,0-3-62 0 0,-1-1-40 0 0,1 1-43 0 0,0-1-47 0 0,0 1-52 0 0,0-1-55 0 0,0 0-62 0 0,1 0-63 0 0,-1 1-70 0 0,1-1-73 0 0,-1 0-78 0 0,1 0-82 0 0,0 0-86 0 0,0-1-91 0 0,0 1-94 0 0,1 0-100 0 0,-1-1-1112 0 0,1 1-1227 0 0</inkml:trace>
  <inkml:trace contextRef="#ctx0" brushRef="#br0" timeOffset="3318.343">5213 342 13392 0 0,'0'0'298'0'0,"0"-1"-208"0"0,-1 1 37 0 0,-6-4 610 0 0,5 4-584 0 0,1-1-94 0 0,-7 2-28 0 0,0 1 58 0 0,1 0 53 0 0,0 2 44 0 0,-1 1 88 0 0,1 1 46 0 0,-1 3 106 0 0,-3 6 261 0 0,1 2 1 0 0,5-5-262 0 0,2-3-106 0 0,-1 1-46 0 0,2-2-88 0 0,1-1-44 0 0,-1 1-53 0 0,2-2-58 0 0,1 17 28 0 0,-1-20-57 0 0,1-1-1 0 0,-1 0 1 0 0,1 1-1 0 0,0-1 1 0 0,0 0-1 0 0,0 0 1 0 0,0 0-1 0 0,1 1-1 0 0,-2-3-1 0 0,1 1 1 0 0,-1 0-1 0 0,1 0 1 0 0,0 0-1 0 0,0-1 1 0 0,-1 1-1 0 0,1 0 1 0 0,0-1-1 0 0,0 1 1 0 0,0-1 0 0 0,0 1-1 0 0,0-1 1 0 0,0 1-1 0 0,0-1 1 0 0,0 1-1 0 0,0-1 1 0 0,0 0-1 0 0,0 0 1 0 0,0 0-1 0 0,0 1 1 0 0,0-1-1 0 0,0 0 1 0 0,0 0-1 0 0,0 0 1 0 0,0-1-1 0 0,0 1 1 0 0,0 0-1 0 0,0 0 1 0 0,0 0-1 0 0,0-1 1 0 0,0 1-1 0 0,0-1 1 0 0,0 1-1 0 0,0-1 1 0 0,0 1-1 0 0,0-1 1 0 0,0 1-1 0 0,0-1 1 0 0,0 0-1 0 0,0 0 1 0 0,2-1-28 0 0,0 0-1 0 0,0-1 1 0 0,0 0-1 0 0,0 1 0 0 0,-1-1 1 0 0,1 0-1 0 0,1-3 29 0 0,-1 2-17 0 0,-1-1-1 0 0,1 1 0 0 0,-1-1 0 0 0,0 1 0 0 0,1-5 18 0 0,3-25-7 0 0,-4 0 56 0 0,-2 32 176 0 0,0 0-39 0 0,-1 1 86 0 0,0 1-110 0 0,0 2-80 0 0,-1 4-44 0 0,2-3 8 0 0,2 1-145 0 0,-1 0 39 0 0,1 4 38 0 0,1 2 126 0 0,4 13 292 0 0,-5-16-341 0 0,1 0-80 0 0,0-2-74 0 0,0 1-91 0 0,0-1-104 0 0,0 0-122 0 0,-1-3 158 0 0,0 1-36 0 0,0-1-38 0 0,0 0-41 0 0,0 1-41 0 0,0-1-44 0 0,0 0-47 0 0,1 0-47 0 0,-3-2 137 0 0,1 1-56 0 0,-1-1-50 0 0,0 0-42 0 0,1 1-162 0 0,-1-1-43 0 0,1 1-194 0 0,0 0-527 0 0</inkml:trace>
  <inkml:trace contextRef="#ctx0" brushRef="#br0" timeOffset="3694.751">5380 376 11976 0 0,'0'0'266'0'0,"0"0"44"0"0,0 0 15 0 0,0 0-129 0 0,0 0-93 0 0,0 0-41 0 0,1-1-23 0 0,-1 1-13 0 0,1-1 33 0 0,-1 1 63 0 0,0 0 143 0 0,1 1 282 0 0,0 1-60 0 0,0 0-57 0 0,-1 1-50 0 0,0-1-47 0 0,0 1-42 0 0,0 3 187 0 0,-1-2-177 0 0,0 1-50 0 0,-1 7 394 0 0,1-10-491 0 0,0 3 97 0 0,0 1-45 0 0,1-1-40 0 0,-1 1-34 0 0,0 7 76 0 0,1 11-45 0 0,0-23-157 0 0,2 1 38 0 0,5-4-30 0 0,1-4-19 0 0,4-12 27 0 0,-3-5 59 0 0,2-4 127 0 0,-1 10-61 0 0,0 3 40 0 0,3 2 52 0 0,3 3 61 0 0,-10 9-105 0 0,-1 2-114 0 0,1 1-33 0 0,3 5 19 0 0,-5-4 18 0 0,-4-4-83 0 0,3 3-284 0 0,0 1 116 0 0,0 0 99 0 0,0 0 83 0 0,0-1 55 0 0,-1 1 41 0 0,9 15 595 0 0,-8-14-565 0 0,0 1-76 0 0,0-1-103 0 0,-2-3-29 0 0,1 1-36 0 0,0 0-96 0 0,0 0-79 0 0,0 1-87 0 0,1-1-94 0 0,-1-1-2 0 0,0 0-77 0 0,0 1-81 0 0,0-1-85 0 0,0 0-91 0 0,1 0-94 0 0,-1 0-101 0 0,1-1-104 0 0,-2 1-1243 0 0,2-1-1316 0 0</inkml:trace>
  <inkml:trace contextRef="#ctx0" brushRef="#br0" timeOffset="3979.636">5683 109 12528 0 0,'0'0'281'0'0,"0"0"98"0"0,0 0-91 0 0,1 0-78 0 0,-1 1-67 0 0,0-1-55 0 0,1 0-38 0 0,0 2 13 0 0,0-2 25 0 0,-1 1 92 0 0,2 9 531 0 0,-1 1-63 0 0,1-1-57 0 0,-1 1-57 0 0,1-1-54 0 0,-1 1-50 0 0,0-1-48 0 0,0 1-45 0 0,1 1 0 0 0,-1 1-53 0 0,1-1-49 0 0,0 0-46 0 0,-1 1-40 0 0,1-1-36 0 0,2 12 19 0 0,1-4-97 0 0,-1-1-45 0 0,1-4-52 0 0,0 0 0 0 0,5 10 62 0 0,-9-23-181 0 0,0 0 73 0 0,-1-1 43 0 0,2 2 18 0 0,-2-1 0 0 0,1 0-48 0 0,0-1-9 0 0,-1 0-41 0 0,1 0-15 0 0,-1 0-39 0 0,0 0-44 0 0,1 0-50 0 0,-1 0 9 0 0,1 0-41 0 0,-1-1-42 0 0,0 1-47 0 0,1 0-47 0 0,-1 0-52 0 0,1-1-54 0 0,-1 1-56 0 0,0-1-879 0 0</inkml:trace>
  <inkml:trace contextRef="#ctx0" brushRef="#br0" timeOffset="4225.485">5618 283 13416 0 0,'-2'0'753'0'0,"1"0"-74"0"0,0 0-69 0 0,1 0-68 0 0,0 0-62 0 0,1 0-59 0 0,0-1-57 0 0,1 1-52 0 0,-1 0-48 0 0,2-1-46 0 0,-1 1-42 0 0,0 0-37 0 0,4-1 38 0 0,1 0-110 0 0,1 0-87 0 0,15-1-238 0 0,-14 1 217 0 0,-6 1 64 0 0,1 0 34 0 0,-1-1 41 0 0,-1 1 46 0 0,6 0-308 0 0,-1 0 110 0 0,2-1 98 0 0,4 0 146 0 0,-4 1-34 0 0,-2-1-79 0 0,-2 1-46 0 0,1 0-40 0 0,-2-1-38 0 0,1 1-42 0 0,-1 0-47 0 0,0 0-55 0 0,0 0-15 0 0,0 0-44 0 0,0-1-50 0 0,-1 1-53 0 0,1 0-56 0 0,0 0-60 0 0,-1 0-63 0 0,1 0-68 0 0,5 0-566 0 0</inkml:trace>
  <inkml:trace contextRef="#ctx0" brushRef="#br0" timeOffset="4711.221">5961 286 8208 0 0,'1'0'115'0'0,"-1"1"70"0"0,1 0 61 0 0,-1 1 50 0 0,0 2 394 0 0,0 7 1121 0 0,0-8-1308 0 0,0 1-71 0 0,0-3-206 0 0,0 1-46 0 0,0 0-53 0 0,0-1-61 0 0,0 6 458 0 0,0 0-115 0 0,1-1-101 0 0,0 0-86 0 0,0 1-56 0 0,1 0-68 0 0,1 0-41 0 0,5 9 19 0 0,-5-10-13 0 0,1 0 31 0 0,-1-1 50 0 0,3 0 67 0 0,2-2-43 0 0,1-3-40 0 0,0-2-37 0 0,9-6-7 0 0,-5-1-108 0 0,-10 5 46 0 0,0 0 1 0 0,0 0 0 0 0,-1 0-1 0 0,1-1 1 0 0,-1 1 0 0 0,0-1-1 0 0,0 0 1 0 0,-1 1 0 0 0,1-1-23 0 0,4-17 168 0 0,-4 13-57 0 0,1 1 33 0 0,-1 0 39 0 0,1 1 44 0 0,-3 8 250 0 0,-1 0-59 0 0,1 1-57 0 0,0 0-53 0 0,0 1-49 0 0,0-1-46 0 0,0 1-41 0 0,1 0-39 0 0,-1 3 26 0 0,1 0-98 0 0,0-1-66 0 0,0 1-38 0 0,2 12-187 0 0,-1-10 176 0 0,-1-1 85 0 0,0-4 30 0 0,0 0 36 0 0,0 1-212 0 0,1 0 101 0 0,0-1 63 0 0,5 5 128 0 0,-4-6-154 0 0,0 0-35 0 0,0 0-65 0 0,0 0-86 0 0,-1-1 32 0 0,0 0-33 0 0,0-1-37 0 0,0 1-40 0 0,0-1-43 0 0,0 1-46 0 0,0-1-50 0 0,0 0-51 0 0,-2 0 13 0 0,1 0-62 0 0,-1 0-55 0 0,1 0-49 0 0,-1 0-171 0 0,1 0-48 0 0,0-1-207 0 0,0 1-557 0 0,-1 0 1550 0 0</inkml:trace>
  <inkml:trace contextRef="#ctx0" brushRef="#br0" timeOffset="5383.451">6259 282 10944 0 0,'0'0'428'0'0,"0"1"71"0"0,1-1 117 0 0,0 3 896 0 0,0-2-1001 0 0,0 0-149 0 0,-1 0-33 0 0,1-1-40 0 0,-1 1-49 0 0,1 1 3 0 0,-1-2-171 0 0,1 1-37 0 0,-1-1-41 0 0,0 1-42 0 0,0-1-46 0 0,0 1-48 0 0,2 7 681 0 0,-1 0-44 0 0,1 1-55 0 0,-2 0-66 0 0,1 0-78 0 0,-1 0-88 0 0,-1-1-100 0 0,-1 0-111 0 0,2-8 3 0 0,0 1 0 0 0,0-1-1 0 0,-1 0 1 0 0,1 1-1 0 0,0-1 1 0 0,0 1-1 0 0,0-1 1 0 0,0 1-1 0 0,0-1 1 0 0,0 1 0 0 0,0-1-1 0 0,0 1 1 0 0,1-1-1 0 0,-1 1 1 0 0,0-1-1 0 0,0 0 1 0 0,0 1-1 0 0,0-1 1 0 0,1 1 0 0 0,-1-1-1 0 0,0 0 1 0 0,0 1-1 0 0,1-1 1 0 0,-1 1-1 0 0,0-1 1 0 0,1 0-1 0 0,-1 1 1 0 0,0-1 0 0 0,1 0-1 0 0,-1 0 1 0 0,0 1-1 0 0,1-1 1 0 0,-1 0-1 0 0,1 0 1 0 0,-1 0-1 0 0,1 1 1 0 0,-1-1 0 0 0,1 0-1 0 0,-1 0 1 0 0,0 0-1 0 0,1 0 1 0 0,-1 0-1 0 0,1 0 1 0 0,-1 0-1 0 0,1 0 1 0 0,-1 0 0 0 0,1 0-1 0 0,-1 0 1 0 0,1 0-1 0 0,-1 0 1 0 0,1-1 0 0 0,4-3-298 0 0,-1-1 44 0 0,1 0 38 0 0,-1-1 37 0 0,3-5-85 0 0,0-1 103 0 0,3-4 56 0 0,8-6 58 0 0,-18 22 48 0 0,0-1 1 0 0,0 1-1 0 0,0 0 0 0 0,0 0 1 0 0,1 0-1 0 0,-1 0 0 0 0,0 0 1 0 0,0-1-1 0 0,0 1 0 0 0,0 0 1 0 0,1 0-1 0 0,-1 0 0 0 0,0 0 1 0 0,0 0-1 0 0,0 0 0 0 0,1 0 1 0 0,-1 0-1 0 0,0 0 0 0 0,0 0 1 0 0,1 0-1 0 0,-1 0 0 0 0,0 0 1 0 0,0 0-1 0 0,0 0 0 0 0,1 0 1 0 0,-1 0-1 0 0,0 0 0 0 0,0 0 1 0 0,0 0-1 0 0,1 0 0 0 0,-1 0 1 0 0,0 0-1 0 0,0 0 1 0 0,0 0-1 0 0,1 0 0 0 0,-1 1 1 0 0,0-1-1 0 0,0 0 0 0 0,0 0 1 0 0,1 0-1 0 0,-1 0 0 0 0,0 1 1 0 0,0-1-1 0 0,0 0 0 0 0,0 0 1 0 0,0 0-1 0 0,0 0 0 0 0,0 1 1 0 0,1-1-1 0 0,-1 0 0 0 0,0 0 1 0 0,0 1-1 0 0,0-1 0 0 0,0 0 1 0 0,0 0-1 0 0,0 0 0 0 0,0 1 1 0 0,0-1-1 0 0,0 0 0 0 0,0 0-1 0 0,2 15 93 0 0,-2-13-77 0 0,0 11 80 0 0,0 4-14 0 0,3-6-79 0 0,-3-10-2 0 0,0-1-1 0 0,1 1 0 0 0,-1-1 0 0 0,0 0 0 0 0,1 1 0 0 0,-1-1 0 0 0,0 1 0 0 0,1-1 0 0 0,-1 0 0 0 0,0 1 0 0 0,1-1 0 0 0,-1 0 0 0 0,1 1 0 0 0,-1-1 0 0 0,0 0 0 0 0,1 1 0 0 0,-1-1 0 0 0,1 0 0 0 0,-1 0 0 0 0,1 0 0 0 0,-1 0 0 0 0,1 1 0 0 0,-1-1 0 0 0,1 0 0 0 0,-1 0 0 0 0,1 0 0 0 0,-1 0 0 0 0,1 0 0 0 0,-1 0 0 0 0,1 0 0 0 0,-1 0 0 0 0,1-1 0 0 0,-1 1 0 0 0,1 0 0 0 0,0 0 0 0 0,10-7-11 0 0,-7 3-88 0 0,1-1 36 0 0,3-6 34 0 0,0 0 119 0 0,-1-1 103 0 0,-1 3 28 0 0,1-1 49 0 0,-1 1 41 0 0,1 1 34 0 0,5-5 258 0 0,-9 12-467 0 0,-1-1 1 0 0,1 0-1 0 0,-1 0 1 0 0,1 1-1 0 0,0-1 1 0 0,0 1-1 0 0,0 0-136 0 0,5 0 220 0 0,-1 3-51 0 0,7 9 59 0 0,-10-7-170 0 0,-1 1 0 0 0,1-1 0 0 0,-1 1 0 0 0,-1 0 0 0 0,2 0-58 0 0,0 5 8 0 0,3 12 142 0 0,-5-15-171 0 0,0 0-77 0 0,-1-1-59 0 0,1 0-85 0 0,-2-5 104 0 0,0-1 34 0 0,1 1-21 0 0,-1 1 77 0 0,1 0 14 0 0,0-1-10 0 0,-1 0-39 0 0,1 0-88 0 0,-1 0-98 0 0,1 0 76 0 0,-1-1-38 0 0,0 1-42 0 0,1-1-46 0 0,-1 1-49 0 0,0-1-53 0 0,1 1-56 0 0,-1-1-60 0 0,3 3-849 0 0</inkml:trace>
  <inkml:trace contextRef="#ctx0" brushRef="#br0" timeOffset="5615.436">6643 1 13104 0 0,'0'0'297'0'0,"0"0"39"0"0,0 0-20 0 0,0 0-83 0 0,0 1-71 0 0,0 0-61 0 0,0 0-47 0 0,0 1-47 0 0,0 4-124 0 0,-1-4 96 0 0,1-1 43 0 0,0 0 37 0 0,1 17 340 0 0,-1 0 35 0 0,5 67 1730 0 0,-2-59-1563 0 0,0 0-83 0 0,-1-11-278 0 0,0-1-39 0 0,0 0-47 0 0,1 0-50 0 0,0 0-56 0 0,0 0-62 0 0,0 0-67 0 0,0 0-71 0 0,-3-13 186 0 0,0 0-39 0 0,0 0-36 0 0,1 0-37 0 0,-1-1-36 0 0,0 1-35 0 0,1 0-35 0 0,-1 0-33 0 0,0 0-316 0 0,1 1-125 0 0,0-1-121 0 0,-1 1-113 0 0,1-1 45 0 0,-1 0-74 0 0,1 2-1387 0 0,0 1-1313 0 0</inkml:trace>
  <inkml:trace contextRef="#ctx0" brushRef="#br0" timeOffset="6101.423">6855 219 12992 0 0,'0'0'381'0'0,"0"0"-138"0"0,0 0-111 0 0,0 0-38 0 0,1 0-55 0 0,-1-1 0 0 0,0 1 83 0 0,2 0 68 0 0,0 2 77 0 0,0 1 131 0 0,1 3 299 0 0,0 1 31 0 0,-2-2-274 0 0,1-1-119 0 0,-1 0-58 0 0,-1-2-130 0 0,1 0-40 0 0,-1 0-46 0 0,1 0-50 0 0,2 5 235 0 0,1-1-46 0 0,0-1-42 0 0,0 0-38 0 0,4-1-3 0 0,0-2-63 0 0,1-2-51 0 0,0-1-38 0 0,-6 0 10 0 0,0 0-1 0 0,0-1 1 0 0,0 1 0 0 0,0-1 0 0 0,0 1-1 0 0,0-1 1 0 0,0 0 0 0 0,-1 0-1 0 0,1 0 1 0 0,1-2 25 0 0,5-7-26 0 0,-2 0 79 0 0,-4 3-64 0 0,0 1 45 0 0,1-3 73 0 0,1 0 59 0 0,-5 10-86 0 0,0 0 19 0 0,0 0 12 0 0,0 0 7 0 0,0 0 16 0 0,1 1-61 0 0,0 1-39 0 0,1 5-24 0 0,4 20 42 0 0,-4 18-51 0 0,-1-10-1 0 0,0-18 11 0 0,-1-1 60 0 0,0 3 56 0 0,-3 25 227 0 0,1-29-256 0 0,-1 9-28 0 0,1-12-86 0 0,1 0-43 0 0,0-8-41 0 0,0 1 50 0 0,0 0 42 0 0,-1 0 34 0 0,-1 4 85 0 0,-8 9 235 0 0,7-12-275 0 0,-2-1-68 0 0,0-1-95 0 0,3-3 2 0 0,0 1-33 0 0,-2-1-99 0 0,0 0-73 0 0,0 0-80 0 0,0-1-88 0 0,-5-2-460 0 0</inkml:trace>
  <inkml:trace contextRef="#ctx0" brushRef="#br0" timeOffset="6722.675">4434 914 14944 0 0,'0'0'118'0'0,"-1"0"72"0"0,1-1 79 0 0,-2 0 424 0 0,1 1-481 0 0,1 0-79 0 0,0 0-36 0 0,0 1-44 0 0,0-1-51 0 0,0 33 460 0 0,5 45 691 0 0,-3-54-828 0 0,1 0-35 0 0,1 2-23 0 0,0 1-74 0 0,1-1-92 0 0,0-1-108 0 0,-4-22-236 0 0,-1 0 95 0 0,1 0 81 0 0,-1 0 70 0 0,1-1 52 0 0,0 1 42 0 0,2 11 535 0 0,-1-9-507 0 0,-1-1-94 0 0,0-2-73 0 0,-1 1-54 0 0,1-1-61 0 0,0 1-70 0 0,0-1-101 0 0,0 1-97 0 0,0-1-107 0 0,0 1-116 0 0,0-1-126 0 0,0-1 337 0 0,-1 0-34 0 0,1 1-37 0 0,-1-1-36 0 0,1 0-40 0 0,0 0-38 0 0,-1 0-1657 0 0,2 1-1291 0 0</inkml:trace>
  <inkml:trace contextRef="#ctx0" brushRef="#br0" timeOffset="6988.225">4383 1257 13168 0 0,'0'0'388'0'0,"0"0"-206"0"0,-1 0-44 0 0,1 0-40 0 0,-1 0-32 0 0,-1 0-12 0 0,-3 0-89 0 0,4 0 88 0 0,1 0 69 0 0,0 0 36 0 0,0 0 48 0 0,1 0-34 0 0,2 0 90 0 0,9-2 266 0 0,2 1 15 0 0,0-1-40 0 0,0 1-43 0 0,1-1-43 0 0,-1 1-47 0 0,0-1-48 0 0,0 0-51 0 0,0 0-53 0 0,1 0-54 0 0,-1 0-56 0 0,0 0-60 0 0,0 0-60 0 0,0 0-63 0 0,1-1-65 0 0,-1 1-68 0 0,0-1-68 0 0,-3 0-354 0 0,0 0-30 0 0</inkml:trace>
  <inkml:trace contextRef="#ctx0" brushRef="#br0" timeOffset="7188.794">4343 966 15136 0 0,'-2'-1'380'0'0,"1"0"-97"0"0,1 0-87 0 0,1 0-74 0 0,0-1-64 0 0,1 0-50 0 0,4-1-101 0 0,3-2-130 0 0,-3 2 136 0 0,-2 1 123 0 0,-3 1 36 0 0,1 0 42 0 0,8-3-32 0 0,0 1 34 0 0,11-4 198 0 0,2-1 131 0 0,33-7 689 0 0,-35 11-792 0 0,-6 0-133 0 0,1 1-62 0 0,0 1-74 0 0,-1-1-89 0 0,-6 2-36 0 0,0 0-34 0 0,0 0-36 0 0,-1-1-38 0 0,1 1-41 0 0,0 1-43 0 0,0-1-45 0 0,-1 0-48 0 0,1 0-50 0 0,0 0-52 0 0,0 1-55 0 0,-1-1-57 0 0,1 1-59 0 0,0-1-62 0 0,-1 1-64 0 0,1 0-66 0 0,-2 0-1321 0 0,4 0-1204 0 0</inkml:trace>
  <inkml:trace contextRef="#ctx0" brushRef="#br0" timeOffset="7752.431">4749 1027 13648 0 0,'0'0'306'0'0,"0"0"46"0"0,0 0 23 0 0,0-1-157 0 0,0 1-104 0 0,1-1 399 0 0,0 0-95 0 0,0 1-83 0 0,0 1-76 0 0,0-1-64 0 0,0 1-56 0 0,0 0-46 0 0,-1 1-35 0 0,4 5 57 0 0,-4-6-33 0 0,0 0 57 0 0,3 11 240 0 0,-2 1-84 0 0,0 0-72 0 0,-1 1-63 0 0,1 5-13 0 0,1 0-79 0 0,-2-18-66 0 0,0-1 0 0 0,0 1 0 0 0,0-1 0 0 0,0 1 0 0 0,0 0 0 0 0,0-1 0 0 0,0 1 0 0 0,0 0 0 0 0,0-1 0 0 0,0 1 0 0 0,1-1 0 0 0,-1 1-1 0 0,0-1 1 0 0,1 1 0 0 0,-1-1 0 0 0,0 1 0 0 0,1-1 0 0 0,-1 1 0 0 0,1-1 0 0 0,-1 1 0 0 0,0-1 0 0 0,1 1 0 0 0,-1-1 0 0 0,1 0 0 0 0,-1 1 0 0 0,1-1-1 0 0,0 0 1 0 0,-1 1 0 0 0,1-1-2 0 0,0 0 2 0 0,0 0-1 0 0,0 0 0 0 0,0-1 0 0 0,0 1 1 0 0,0 0-1 0 0,0-1 0 0 0,0 1 0 0 0,0 0 1 0 0,0-1-1 0 0,0 1 0 0 0,-1-1 0 0 0,1 0 1 0 0,0 1-1 0 0,0-1 0 0 0,0 1 0 0 0,0-2-1 0 0,14-14-20 0 0,-6 3-45 0 0,1-2 1 0 0,-7 11 51 0 0,0-1 0 0 0,1 1 0 0 0,-1 0 0 0 0,1 0-1 0 0,0 1 1 0 0,5-4 13 0 0,5-1-64 0 0,-14 8 64 0 0,1-1 0 0 0,-1 1 0 0 0,1 0 0 0 0,-1 0 0 0 0,0 0 0 0 0,1 0 0 0 0,-1 0 0 0 0,1 0 0 0 0,-1 0 0 0 0,0 0 0 0 0,1 0 0 0 0,-1 1 0 0 0,0-1 0 0 0,1 0 0 0 0,-1 0 0 0 0,1 0 0 0 0,-1 0 0 0 0,0 0 0 0 0,1 1 0 0 0,-1-1 0 0 0,0 0 0 0 0,1 0 0 0 0,-1 1 0 0 0,0-1 0 0 0,0 0 0 0 0,1 0 0 0 0,-1 1 0 0 0,0-1 0 0 0,0 0 0 0 0,1 1 0 0 0,-1-1 0 0 0,0 0 0 0 0,0 1 0 0 0,0-1 0 0 0,5 11 0 0 0,-5-11 0 0 0,2 10 1 0 0,-2-7 0 0 0,1 0 0 0 0,0 0 1 0 0,0 1-1 0 0,0-1 0 0 0,0 0 1 0 0,1 0-1 0 0,-1 0 0 0 0,2 2-1 0 0,2-1 47 0 0,5-7-39 0 0,-2-4-2 0 0,-5 4 37 0 0,-3 3-40 0 0,7-8 5 0 0,0 0 103 0 0,0-1 76 0 0,0 1 67 0 0,2-3 119 0 0,6-3 278 0 0,-12 12-462 0 0,0-1-1 0 0,1 1 1 0 0,-1 0 0 0 0,0-1 0 0 0,1 2-1 0 0,3-3-188 0 0,3 2 339 0 0,1 1-42 0 0,-4 2-205 0 0,0 4-37 0 0,2 9-25 0 0,1 20-54 0 0,-9-31 33 0 0,0 3-103 0 0,1 4 48 0 0,1 3-3 0 0,-2-8-7 0 0,0-1-37 0 0,-1 0-21 0 0,1 0-40 0 0,0-1-46 0 0,0 1-53 0 0,0-1-3 0 0,0 0-43 0 0,0 1-49 0 0,-1-1-52 0 0,1 0-55 0 0,0 0-59 0 0,0 0-62 0 0,0 0-67 0 0,2 6-1078 0 0</inkml:trace>
  <inkml:trace contextRef="#ctx0" brushRef="#br0" timeOffset="7990.704">5209 1065 13880 0 0,'0'0'314'0'0,"0"0"46"0"0,0 0 22 0 0,0 0-163 0 0,0 0-105 0 0,0 1 9 0 0,1 0-51 0 0,2 6 24 0 0,1 5 147 0 0,-2 0 88 0 0,-1 1 35 0 0,0 22 774 0 0,-2-20-682 0 0,0 0-71 0 0,1-2-103 0 0,1 19 33 0 0,-1-17-205 0 0,2 1-35 0 0,-1 0-40 0 0,1 0-41 0 0,0-1-47 0 0,0 1-48 0 0,-1-13-7 0 0,-1-1 62 0 0,2 6 49 0 0,-1-6-47 0 0,0 1-81 0 0,-1-2 20 0 0,0 1-33 0 0,1-1-40 0 0,-1 1-42 0 0,0 0-148 0 0,1 0-95 0 0,-1-1-106 0 0,0 1-117 0 0,0-1 275 0 0,0-1-56 0 0,0 0-51 0 0,0 1-45 0 0,0-1-161 0 0,0 0-44 0 0,0 1-195 0 0,0-1-528 0 0</inkml:trace>
  <inkml:trace contextRef="#ctx0" brushRef="#br0" timeOffset="8291.364">5197 1058 13648 0 0,'-1'-14'741'0'0,"5"3"-80"0"0,5 1-71 0 0,2 3-59 0 0,12 0 221 0 0,-19 6-611 0 0,-1 1 0 0 0,1 0 0 0 0,0-1 0 0 0,0 1 0 0 0,0 1 0 0 0,-1-1 0 0 0,2 0-141 0 0,13 6 260 0 0,1 2-60 0 0,-1 2-63 0 0,-1 3-68 0 0,-3 3-73 0 0,-4 1-77 0 0,-5 2-82 0 0,-6 1-86 0 0,-2-12 23 0 0,-1-1 34 0 0,3-5 131 0 0,-1 1 1 0 0,0-1-1 0 0,1 0 1 0 0,-1 0-1 0 0,0-1 0 0 0,-1 1 1 0 0,1 0-1 0 0,0-1 1 0 0,0 1-1 0 0,-1-1 1 0 0,1 0-1 0 0,-3 1 61 0 0,-9 3-311 0 0,0-3-96 0 0,7-2 154 0 0,1 0-40 0 0,-1-1-45 0 0,1 0-52 0 0,2-1-24 0 0</inkml:trace>
  <inkml:trace contextRef="#ctx0" brushRef="#br0" timeOffset="8647.657">5503 1020 13880 0 0,'-1'1'674'0'0,"1"0"-73"0"0,-1 0-69 0 0,0 1-65 0 0,0 0-61 0 0,0 0-56 0 0,0 0-52 0 0,0 0-48 0 0,1 0-56 0 0,-1 1-33 0 0,-1 2 71 0 0,0 0-111 0 0,1 0-51 0 0,-3 12 17 0 0,3-10-14 0 0,1 1 91 0 0,0-5-33 0 0,0 1 41 0 0,2 4 28 0 0,0 0-35 0 0,4 9 73 0 0,3-2-99 0 0,1-1-74 0 0,-8-12-64 0 0,-1-1-1 0 0,1 1 0 0 0,-1-1 1 0 0,0 0-1 0 0,1 0 1 0 0,0 0-1 0 0,-1 0 1 0 0,1 0-1 0 0,0 0 1 0 0,0 0-1 0 0,-1-1 1 0 0,1 1-1 0 0,0 0 1 0 0,0-1-1 0 0,0 0 1 0 0,0 1-1 0 0,0-1 0 0 0,0 0 1 0 0,0 0-1 0 0,-1 0 1 0 0,1 0-1 0 0,1 0 0 0 0,0-1 4 0 0,-1 0 0 0 0,0 1 0 0 0,1-1 0 0 0,-1 0 0 0 0,0 0 0 0 0,0 0 0 0 0,0-1-1 0 0,2 0-3 0 0,-1 0-11 0 0,0-1-1 0 0,0 1 0 0 0,-1 0 0 0 0,1-1 0 0 0,-1 0 0 0 0,1 0 0 0 0,-1 1 1 0 0,1-4 11 0 0,6-14-35 0 0,-8 16 40 0 0,-1 0 0 0 0,1 0 1 0 0,-1-1-1 0 0,1 1 0 0 0,-2-3-5 0 0,0-8 53 0 0,-2 0 33 0 0,2 12-64 0 0,0 0 0 0 0,0 0 0 0 0,0 0 0 0 0,0 1 0 0 0,-1-1 0 0 0,1 1 0 0 0,-1-1 0 0 0,0 1 0 0 0,1-1 0 0 0,-1 1 0 0 0,0 0 0 0 0,-2-2-22 0 0,2 2 14 0 0,-1 0 0 0 0,1 1-1 0 0,-1-1 1 0 0,1 1 0 0 0,-1 0 0 0 0,1-1 0 0 0,-3 1-14 0 0,-10-3-19 0 0,-1 3-87 0 0,-1 2-108 0 0,9 1 59 0 0,-1 0-36 0 0,8-2-31 0 0,0 1 73 0 0,-1-1 64 0 0,1 1 53 0 0,-1 0 83 0 0,-4 2 259 0 0,5-2-279 0 0,-1 0-80 0 0,2-1-31 0 0,-1 1-44 0 0,0 0-52 0 0,0 0-56 0 0,1 0-87 0 0,-1-1-81 0 0,0 1-87 0 0,1 0-95 0 0,-1 0-103 0 0,1 0-109 0 0,-1 0-119 0 0,1 1-124 0 0,-1 0-1122 0 0,1 0-87 0 0,-1-1 866 0 0</inkml:trace>
  <inkml:trace contextRef="#ctx0" brushRef="#br0" timeOffset="9054.941">5832 966 11288 0 0,'0'-1'80'0'0,"-1"1"46"0"0,-8-6 671 0 0,6 4-626 0 0,1 2-105 0 0,-2 0-38 0 0,-1 0 53 0 0,1 1 48 0 0,-1 0 41 0 0,-1 0 81 0 0,-1 1 41 0 0,0 0 99 0 0,-4 3 244 0 0,-7 4 406 0 0,13-6-736 0 0,0 1-39 0 0,1-1-80 0 0,1 0-40 0 0,0 1-44 0 0,0-1-51 0 0,-3 9 118 0 0,4-1-56 0 0,4-2-46 0 0,3-2-38 0 0,6 4-35 0 0,13 2-47 0 0,-7-4 49 0 0,-4 2 86 0 0,-1-3-88 0 0,-6-5 1 0 0,-2 0 31 0 0,-2 1 27 0 0,1 0 34 0 0,-5 0 87 0 0,-4 1-39 0 0,-2-2-43 0 0,4-1-50 0 0,-3 1-93 0 0,1-1 70 0 0,-17 5 240 0 0,13-4-199 0 0,3-2-77 0 0,1 0-58 0 0,0 0-83 0 0,0 0-97 0 0,0-1-114 0 0,3 0 137 0 0,0 0-34 0 0,3 0 5 0 0,-1 0-41 0 0,1 0-38 0 0,0 0-33 0 0,0 0-243 0 0,0 0-56 0 0,0 0-792 0 0,0 0-625 0 0,0 0-1186 0 0</inkml:trace>
  <inkml:trace contextRef="#ctx0" brushRef="#br0" timeOffset="9424.5">5978 948 12872 0 0,'0'-2'469'0'0,"-2"1"-97"0"0,1 0-88 0 0,-1 0-77 0 0,-1 1-66 0 0,0 0-56 0 0,0 1-45 0 0,0-1-35 0 0,-12 5-130 0 0,11-3 162 0 0,3-2 21 0 0,-1 1 33 0 0,-3 2-99 0 0,-4 1 100 0 0,-2 2 96 0 0,1 0 74 0 0,0 1 52 0 0,9-6-249 0 0,0 0-1 0 0,-1 0 0 0 0,1 1 0 0 0,0-1 1 0 0,-1 0-1 0 0,1 1 0 0 0,0-1 0 0 0,0 1 1 0 0,0 0-1 0 0,0-1 0 0 0,1 1 0 0 0,-1 0 1 0 0,0-1-1 0 0,1 1 0 0 0,-1 0-64 0 0,2 11 362 0 0,6-3 500 0 0,0-4-329 0 0,1-1-135 0 0,0-1-59 0 0,2 0-20 0 0,-4-2-212 0 0,-1-1-39 0 0,1 1-43 0 0,-1-1-47 0 0,0 0-51 0 0,-1 0-54 0 0,0 0-48 0 0,0 0-56 0 0,5 1-96 0 0,0 0 96 0 0,0 0 94 0 0,0 0 52 0 0,9 3 24 0 0,-15-4 61 0 0,0 0 1 0 0,-1 0-1 0 0,0 0 1 0 0,1 0-1 0 0,-1 1 0 0 0,0-1 1 0 0,2 2-1 0 0,2 4-25 0 0,-7-6 132 0 0,-1 1-36 0 0,-11 6 86 0 0,4-3-192 0 0,-1-1 62 0 0,-23 9 241 0 0,19-9-194 0 0,5-3-75 0 0,0 1-50 0 0,8-2 70 0 0,0 0-106 0 0,0 0-91 0 0,1 0-76 0 0,-1 0-52 0 0,0 0-43 0 0,-1 0-914 0 0,2 0 756 0 0,-1 0 69 0 0,1 0 262 0 0,-1 0 37 0 0,1 0-255 0 0,0-1-48 0 0,0 1-44 0 0,-1 0-38 0 0,1 0-147 0 0,0 0-37 0 0,0 0-1548 0 0</inkml:trace>
  <inkml:trace contextRef="#ctx0" brushRef="#br0" timeOffset="9725.784">6168 938 11344 0 0,'0'0'256'0'0,"0"0"34"0"0,0 0-36 0 0,0 0-64 0 0,1 1-54 0 0,-1 0-47 0 0,0 1-22 0 0,0-1-76 0 0,1 3-70 0 0,-1-3 85 0 0,0 0 34 0 0,1 22 901 0 0,1-8-348 0 0,-1-2-132 0 0,1 0-41 0 0,0-3-108 0 0,0 1-39 0 0,0-1-47 0 0,0 0-50 0 0,-1-8-163 0 0,0 6 99 0 0,5 12 245 0 0,-4-13-282 0 0,0-1-42 0 0,1 0-65 0 0,0 0-93 0 0,1 0-112 0 0,-2-4 70 0 0,0 0-36 0 0,-1-1 98 0 0,-1-1 7 0 0,0 0-17 0 0,0 0-39 0 0,0 0-13 0 0,0 0-39 0 0,0 0-47 0 0,0 0-51 0 0,0 0-56 0 0,1 0-51 0 0,-1 0-46 0 0,0 0-41 0 0,0 0-144 0 0,1 0-40 0 0,-1 0-174 0 0,1 0-472 0 0</inkml:trace>
  <inkml:trace contextRef="#ctx0" brushRef="#br0" timeOffset="9925.696">6078 817 15056 0 0,'-1'0'391'0'0,"1"-1"-80"0"0,0 1-77 0 0,0 0-73 0 0,0 0-67 0 0,0 0-65 0 0,0 0-59 0 0,0 0-55 0 0,1 1 92 0 0,0-1-92 0 0,-1 1-103 0 0,1-1-113 0 0,-1 1 26 0 0,1-1-61 0 0,-1 1-62 0 0,0-1-68 0 0,1 1-69 0 0,-1-1-73 0 0,1 1-76 0 0,-1-1-79 0 0,2 1-1167 0 0,0 1-1093 0 0</inkml:trace>
  <inkml:trace contextRef="#ctx0" brushRef="#br0" timeOffset="10311.592">6261 764 13880 0 0,'0'0'314'0'0,"0"0"46"0"0,0 0 22 0 0,0 0-163 0 0,0 0-105 0 0,0 0-23 0 0,1 2-49 0 0,2 5-50 0 0,-2-5 35 0 0,3 17 256 0 0,0-1 43 0 0,9 43 868 0 0,-8-35-707 0 0,1 0-63 0 0,-4-12-251 0 0,1-1-35 0 0,0 1-33 0 0,0 0-50 0 0,0 6-22 0 0,-2-13-8 0 0,0 0 1 0 0,0 0-1 0 0,1 0 1 0 0,2 5-26 0 0,1-4 7 0 0,-4-7-17 0 0,-1-1-69 0 0,0 0-62 0 0,0 0-21 0 0,1-1 39 0 0,-1-2-28 0 0,2-2 88 0 0,-1-1 67 0 0,1-2-14 0 0,0-2 46 0 0,3-12 145 0 0,-4 17-103 0 0,1 0 0 0 0,0 0 0 0 0,0 0 0 0 0,0 0 0 0 0,1-1-78 0 0,7-6 174 0 0,2 5-59 0 0,-1 5-88 0 0,1 4-52 0 0,-6 0 42 0 0,-1 0 0 0 0,1 1 0 0 0,-1-1 0 0 0,0 1 0 0 0,4 3-17 0 0,-2-2 8 0 0,-1 1 1 0 0,0 0 0 0 0,-1 0 0 0 0,1 0 0 0 0,-1 1 0 0 0,0 0-1 0 0,-1 0 1 0 0,1 0 0 0 0,-1 0 0 0 0,0 1 0 0 0,2 5-9 0 0,-5-10 20 0 0,-1 0 0 0 0,1 0 1 0 0,0 0-1 0 0,-1-1 0 0 0,0 1 1 0 0,1 0-1 0 0,-1 1 0 0 0,0-1 1 0 0,0 0-1 0 0,0 1-20 0 0,-1-1 25 0 0,1 0 0 0 0,0-1 0 0 0,-1 1 0 0 0,0 0-1 0 0,1-1 1 0 0,-1 1 0 0 0,0 0 0 0 0,0-1 0 0 0,0 1 0 0 0,0-1 0 0 0,0 0 0 0 0,0 1 0 0 0,-1-1 0 0 0,1 0 0 0 0,0 0 0 0 0,-1 0-1 0 0,1 0 1 0 0,-1 0 0 0 0,1 0 0 0 0,-1 0 0 0 0,1 0 0 0 0,-1 0 0 0 0,0-1 0 0 0,1 1 0 0 0,-2 0-25 0 0,-16 2 182 0 0,0-2-68 0 0,0-5-95 0 0,11 0-55 0 0,1 0-35 0 0,-2-3 3 0 0,3 2-70 0 0,1 1-88 0 0,3 1 63 0 0,0 1-41 0 0,0-1-114 0 0,0-1-79 0 0,0 1-89 0 0,0-1-96 0 0,1 1-108 0 0,0-1-115 0 0,1 0-126 0 0,0 2 416 0 0,0 0-35 0 0,1-6-968 0 0</inkml:trace>
  <inkml:trace contextRef="#ctx0" brushRef="#br0" timeOffset="10587.884">6588 703 14656 0 0,'-3'-17'1081'0'0,"3"15"-834"0"0,0 1 8 0 0,1 3-89 0 0,1 3-116 0 0,0-2-77 0 0,-1 2-40 0 0,4 12 488 0 0,0 0-35 0 0,3 18 290 0 0,-1 1-122 0 0,-2 0-114 0 0,0 0-104 0 0,-2 0-94 0 0,0 0-85 0 0,0 0-77 0 0,-1-14-64 0 0,-2-21-225 0 0,0 1 86 0 0,0-1 51 0 0,0 1 45 0 0,0-1 36 0 0,1 2 112 0 0,-1 4 315 0 0,1-5-371 0 0,-1 0-93 0 0,0 0-90 0 0,0 0-110 0 0,1-1 66 0 0,-1 0-34 0 0,0 0-152 0 0,0 1-83 0 0,1-1-91 0 0,-1 0-100 0 0,0 1-106 0 0,1-1-113 0 0,-1 0-121 0 0,0 0 434 0 0,0 0-34 0 0,1 0-1717 0 0,-1 1-1291 0 0</inkml:trace>
  <inkml:trace contextRef="#ctx0" brushRef="#br0" timeOffset="11014.217">6767 925 9760 0 0,'0'0'284'0'0,"1"1"1"0"0,2 0-112 0 0,0 0 41 0 0,0-1 39 0 0,1 0 32 0 0,3 0 368 0 0,0-1 79 0 0,4-1 613 0 0,-5 2-860 0 0,0-1-75 0 0,-1 0-69 0 0,1-1-60 0 0,-1 0-56 0 0,0 0-47 0 0,-1-1-41 0 0,0-1-33 0 0,2-3 25 0 0,-6 6-118 0 0,1 0 0 0 0,-1-1 0 0 0,0 1-1 0 0,1 0 1 0 0,-1 0 0 0 0,0 0-1 0 0,0 0 1 0 0,0-1 0 0 0,0 1 0 0 0,0 0-1 0 0,0 0 1 0 0,0 0 0 0 0,0-1-1 0 0,0 1 1 0 0,-1 0 0 0 0,1 0 0 0 0,0 0-1 0 0,-1-1-10 0 0,-4-8 122 0 0,-4 2 14 0 0,0 6 101 0 0,7 2-186 0 0,0 1 0 0 0,1-1-1 0 0,-1 1 1 0 0,1-1 0 0 0,-1 1-1 0 0,1 0 1 0 0,-1 0 0 0 0,1-1-1 0 0,0 1 1 0 0,-1 0 0 0 0,1 0-1 0 0,-1 1-50 0 0,-11 12 392 0 0,6-4-224 0 0,2-3-117 0 0,2-1-105 0 0,-1 0 111 0 0,2 1 0 0 0,-1 0-1 0 0,1 0 1 0 0,0-1-1 0 0,0 1 1 0 0,0 1 0 0 0,1-1-57 0 0,-1 8 157 0 0,1 0 62 0 0,0 0 81 0 0,0-2 99 0 0,1-5-475 0 0,0-1 78 0 0,1-1 69 0 0,0 1 58 0 0,1-1 35 0 0,0-1 35 0 0,2 4 187 0 0,8 10 575 0 0,-7-14-707 0 0,0-1-44 0 0,-1-1-91 0 0,0 0-38 0 0,1 0-44 0 0,-1-1-50 0 0,1 0-56 0 0,0 0-61 0 0,0-1-68 0 0,0 1-74 0 0,0-1-78 0 0,0 0-86 0 0,1-1-91 0 0,-1 0-96 0 0,1 0-104 0 0,0 0-108 0 0,0-1-114 0 0,0 0-121 0 0,-3 1-241 0 0,1-1-38 0 0,0 0-307 0 0,2 0-869 0 0</inkml:trace>
  <inkml:trace contextRef="#ctx0" brushRef="#br0" timeOffset="81228.331">5172 1548 6072 0 0,'0'0'133'0'0,"0"0"23"0"0,0 0 12 0 0,0 1 295 0 0,0 0-75 0 0,-1 1-63 0 0,1 0-51 0 0,-2 3 130 0 0,1 2 164 0 0,0-5-297 0 0,0 8 264 0 0,-1 1-103 0 0,0-1-87 0 0,0 0-70 0 0,0-1-76 0 0,0 1-33 0 0,-6 20 289 0 0,5-18-230 0 0,0-2-6 0 0,0 0 55 0 0,0 1 70 0 0,1-1 85 0 0,1-9-521 0 0,1 1 54 0 0,0-1 50 0 0,-1 1 43 0 0,0-1 62 0 0,1 1 46 0 0,-1 0 149 0 0,0-1 52 0 0,0-1 276 0 0,0-1-250 0 0,1 0-185 0 0,0-1-40 0 0,-1 0-53 0 0,1-1-61 0 0,0-11 272 0 0,1 0-49 0 0,-1 0-43 0 0,0 0-39 0 0,2-3-5 0 0,-1 0-39 0 0,3-3-11 0 0,3-10 18 0 0,-7 29-155 0 0,0 1 0 0 0,1-1 0 0 0,-1 0 0 0 0,0 0 0 0 0,0 0 0 0 0,1 0 0 0 0,-1 1 0 0 0,1-1 0 0 0,-1 0 0 0 0,1 1 0 0 0,-1-1 0 0 0,1 0 0 0 0,-1 1 0 0 0,1-1 0 0 0,0 0 0 0 0,-1 1 0 0 0,1-1 0 0 0,0 1 0 0 0,-1-1 0 0 0,1 1 0 0 0,0 0 0 0 0,0 0 0 0 0,0 0 0 0 0,0 0 0 0 0,-1 0 0 0 0,1 0 0 0 0,0 0 0 0 0,0 0 0 0 0,-1 1 0 0 0,1-1 0 0 0,0 0 0 0 0,-1 0 0 0 0,1 1 0 0 0,0-1 0 0 0,-1 1 0 0 0,1-1 0 0 0,0 0 0 0 0,-1 1 0 0 0,1 0 0 0 0,-1-1 0 0 0,1 1 0 0 0,-1-1 0 0 0,1 1 0 0 0,0 0 0 0 0,9 12 0 0 0,-8-11 0 0 0,0 1 0 0 0,-1-1 0 0 0,1 0 0 0 0,1 0 0 0 0,-1 0 0 0 0,0 0 0 0 0,0 0 0 0 0,1 0 0 0 0,-2-1 0 0 0,1-1 0 0 0,-1 1 0 0 0,1-1 0 0 0,-1 1 0 0 0,0-1 0 0 0,1 0 0 0 0,-1 0 0 0 0,1 1 0 0 0,-1-1 0 0 0,1 0 0 0 0,-1 0 0 0 0,1-1 0 0 0,-1 1 0 0 0,1 0 0 0 0,-1 0 0 0 0,1-1 0 0 0,-1 1 0 0 0,0-1 0 0 0,2 0 0 0 0,15-8 29 0 0,-15 6-37 0 0,1 0 0 0 0,-1 0 1 0 0,0 0-1 0 0,0 0 0 0 0,2-4 8 0 0,12-20 1 0 0,-8 8 99 0 0,-1 4 72 0 0,-1 2 109 0 0,-6 12-217 0 0,-1 1 3 0 0,0 0 10 0 0,0 0 3 0 0,0 0 0 0 0,0 0 6 0 0,1 2 107 0 0,0 4-62 0 0,1 10 131 0 0,0 7-18 0 0,-1 0-65 0 0,0 0-55 0 0,0 1-47 0 0,0 15-29 0 0,4 20-88 0 0,-5-56-80 0 0,1 4-28 0 0,0-5 43 0 0,0 1-71 0 0,-1-2 39 0 0,0 0-33 0 0,1 0-37 0 0,-1 0-42 0 0,1 1-46 0 0,-1-1-49 0 0,1 0-55 0 0,-1 0-57 0 0,1 0 39 0 0,-1-1-59 0 0,0 0-52 0 0,0 1-46 0 0,0-1-165 0 0,1 1-46 0 0,-1 0-201 0 0,0 0-542 0 0,0-1 1504 0 0</inkml:trace>
  <inkml:trace contextRef="#ctx0" brushRef="#br0" timeOffset="81642.585">5490 1589 11720 0 0,'0'0'264'0'0,"0"0"34"0"0,0 0-38 0 0,0 0-65 0 0,-1 0-55 0 0,0 1-48 0 0,-1 0-21 0 0,0 0-79 0 0,-3 1-70 0 0,4-1 84 0 0,0-1 34 0 0,-12 10 686 0 0,8-5-364 0 0,0-1 0 0 0,0 1-1 0 0,1 0 1 0 0,0 1 0 0 0,-1 1-362 0 0,-3 6 596 0 0,3-2-152 0 0,0 1-66 0 0,2-1-83 0 0,1 1-97 0 0,1-11-176 0 0,1 1 0 0 0,0 0 0 0 0,0-1 0 0 0,0 1 0 0 0,0-1 0 0 0,0 1 0 0 0,1-1 0 0 0,-1 1 0 0 0,0 0 0 0 0,1-1 0 0 0,-1 1-1 0 0,1 0-21 0 0,0-1 10 0 0,-1 0 0 0 0,1 0 0 0 0,-1-1-1 0 0,1 1 1 0 0,-1 0 0 0 0,1-1-1 0 0,-1 1 1 0 0,1-1 0 0 0,0 1-1 0 0,-1-1 1 0 0,1 1 0 0 0,0-1-1 0 0,0 1 1 0 0,-1-1 0 0 0,1 0-1 0 0,0 1 1 0 0,0-1 0 0 0,0 0-10 0 0,0 1 6 0 0,0-1 1 0 0,0 0-1 0 0,1 0 1 0 0,-1 0-1 0 0,0 0 1 0 0,0 0-1 0 0,0 0 0 0 0,1 0 1 0 0,-1 0-1 0 0,0-1 1 0 0,0 1-1 0 0,0 0 1 0 0,1-1-7 0 0,0 0-1 0 0,0 0 0 0 0,-1 1 0 0 0,1-1 0 0 0,0-1 0 0 0,0 1 0 0 0,-1 0 0 0 0,1 0 0 0 0,-1-1 0 0 0,1 0 1 0 0,5-6-60 0 0,-5 5 14 0 0,0 0-1 0 0,0-1 1 0 0,0 1 0 0 0,-1 0-1 0 0,1-1 1 0 0,-1-1 46 0 0,2-6-86 0 0,-1-2 74 0 0,-1 7 48 0 0,-1 0 34 0 0,0 0 41 0 0,0 0 45 0 0,1 0 49 0 0,-1 0 56 0 0,0 5-112 0 0,0 1 3 0 0,0 0 0 0 0,0 0-14 0 0,0 0-54 0 0,0 5-2 0 0,4 6-69 0 0,0-1-18 0 0,-3-6-206 0 0,0-1 68 0 0,-1 0 60 0 0,1 0 53 0 0,0 1 50 0 0,0 0 47 0 0,0 2 120 0 0,4 9 362 0 0,-3-10-423 0 0,-1-1-52 0 0,1 0-67 0 0,-1 0-69 0 0,1 0-81 0 0,0 0-96 0 0,0-1-65 0 0,0 1-95 0 0,-1-1-104 0 0,1 0-115 0 0,0 0-122 0 0,0-2 320 0 0,-1 1-33 0 0,0-1-36 0 0,0 0-37 0 0,0 0-37 0 0,0 1-39 0 0,1 0-1678 0 0,1 1-1295 0 0,-3-3 3569 0 0</inkml:trace>
  <inkml:trace contextRef="#ctx0" brushRef="#br0" timeOffset="82083.661">5701 1584 11760 0 0,'0'0'342'0'0,"0"0"-118"0"0,0 0-102 0 0,0 0-29 0 0,-1 2-48 0 0,-6 11-47 0 0,5-9 95 0 0,0 0 50 0 0,1 1 41 0 0,0-1 34 0 0,0 5 279 0 0,3 13 746 0 0,-1-16-921 0 0,0 0-64 0 0,4 5-146 0 0,2-3-45 0 0,4-3-33 0 0,9-6-38 0 0,-16 1 3 0 0,-1-1 1 0 0,1 0 0 0 0,-1-1 0 0 0,0 1-1 0 0,0 0 1 0 0,0-1 0 0 0,1 0-1 0 0,-2 0 1 0 0,2 0 0 0 0,4-5 41 0 0,-3-1 39 0 0,0-1 49 0 0,-2 3-8 0 0,-1 0 28 0 0,0 1 60 0 0,1 0 76 0 0,0 1 94 0 0,-3 3-161 0 0,0 1 8 0 0,0 0 4 0 0,0 0-4 0 0,2 1 89 0 0,0 3-111 0 0,1 1-60 0 0,0 3-17 0 0,-3-7-81 0 0,8 25 191 0 0,-2 2-35 0 0,-2 0-38 0 0,-1 0-39 0 0,0-2-46 0 0,0-1-36 0 0,1-2 12 0 0,3 18 27 0 0,-5-13 4 0 0,-2-23-41 0 0,0 1 1 0 0,-1-1 0 0 0,1 1 0 0 0,-3 5-46 0 0,-2 4 136 0 0,-3-2 38 0 0,6-11-333 0 0,0 0 58 0 0,1-1 48 0 0,-1 0 42 0 0,-3 0 98 0 0,-2-1 195 0 0,4 0-187 0 0,-1-1-61 0 0,0-1-115 0 0,3 1-10 0 0,-1 0-40 0 0,0 0-44 0 0,1 0-50 0 0,-1 0-53 0 0,1 0-57 0 0,-1-1-63 0 0,1 1-67 0 0,-1 0-71 0 0,1-1-75 0 0,0 1-81 0 0,0 0-84 0 0,0-1-90 0 0,0 1-93 0 0,-2-3-1377 0 0,0-2-1322 0 0,3 6 3622 0 0</inkml:trace>
  <inkml:trace contextRef="#ctx0" brushRef="#br0" timeOffset="82586.983">5983 1640 10768 0 0,'0'0'241'0'0,"0"0"38"0"0,0 0 13 0 0,0 0-162 0 0,0 0-33 0 0,1 0 14 0 0,0 1-79 0 0,4 1-46 0 0,-4-2 38 0 0,0 1 36 0 0,0-1 53 0 0,0 1 66 0 0,0-1 80 0 0,-1 0 94 0 0,5 0 222 0 0,1 0-66 0 0,-1-1-63 0 0,0 0-58 0 0,0 0-55 0 0,0 0-51 0 0,0 0-47 0 0,0-1-42 0 0,4-2 65 0 0,0 0-110 0 0,-1 0-90 0 0,-1-1-45 0 0,13-13-96 0 0,-12 10 82 0 0,-1-2 84 0 0,-4 5 4 0 0,-1-1 38 0 0,1-3-139 0 0,-1 0 59 0 0,-3 1 62 0 0,-1 0 62 0 0,-3 3 63 0 0,-1 3 66 0 0,-2 3 67 0 0,-2 4 67 0 0,-2 4-20 0 0,1 1-66 0 0,0 2-55 0 0,2 1-45 0 0,-5 13 116 0 0,12-21-289 0 0,0 0 1 0 0,0 0 0 0 0,1 0-1 0 0,-1 1 1 0 0,1-1 0 0 0,1 0 0 0 0,-1 1-1 0 0,1-1 1 0 0,0 1 0 0 0,0 4-74 0 0,1-4-174 0 0,0-1 69 0 0,1-1 62 0 0,0 0 51 0 0,1 0 52 0 0,0-1 40 0 0,-2-2-52 0 0,0 0 0 0 0,0-1 0 0 0,0 1 0 0 0,1 0 0 0 0,-1-1 0 0 0,0 1 0 0 0,0-1 1 0 0,1 1-1 0 0,-1-1 0 0 0,0 0 0 0 0,1 1 0 0 0,-1-1 0 0 0,1 0-48 0 0,6 0 121 0 0,-5 0-111 0 0,1-1-35 0 0,-1 1-41 0 0,1-1-45 0 0,0 0-51 0 0,-1 0-55 0 0,1 0-63 0 0,0 0-65 0 0,-1-1-73 0 0,1 1-77 0 0,-1-1-83 0 0,1 1-87 0 0,-1-1-93 0 0,0 1-99 0 0,0-1-103 0 0,0 1-109 0 0,2-2-1312 0 0,1 0-1347 0 0</inkml:trace>
  <inkml:trace contextRef="#ctx0" brushRef="#br0" timeOffset="83713.872">6823 1345 10512 0 0,'-4'2'275'0'0,"0"-1"-42"0"0,0 1-36 0 0,0 1-34 0 0,-3 1 49 0 0,1 1-59 0 0,-14 14 182 0 0,13-10-141 0 0,3-4-55 0 0,1 0 36 0 0,1 0 45 0 0,-1-1 52 0 0,0 7 87 0 0,3-1-124 0 0,3-1-112 0 0,2-2-100 0 0,2-1-88 0 0,2-3-76 0 0,1-2-61 0 0,1-2-52 0 0,-1-2 128 0 0,12-8-261 0 0,-16 7 296 0 0,-1 0 35 0 0,2-3 63 0 0,-4 4 46 0 0,0-1 39 0 0,0-1 62 0 0,0 1 61 0 0,0-1 66 0 0,-1 0 74 0 0,1-1 81 0 0,-1 1 86 0 0,-1-1 93 0 0,1 0 101 0 0,-1 3 102 0 0,-1 2-111 0 0,1 0-104 0 0,0 1-97 0 0,-1 0-89 0 0,1 1-81 0 0,-1 1-75 0 0,0 0-66 0 0,1-1-83 0 0,-1 2-34 0 0,0 1-10 0 0,1 3-105 0 0,0 3-152 0 0,-1-1 19 0 0,1-4 110 0 0,-1-2 68 0 0,1 0 73 0 0,0 10-73 0 0,0 0 34 0 0,2 25 167 0 0,-3-19-140 0 0,2 0-84 0 0,-1-7-64 0 0,1 1-69 0 0,-1-3-39 0 0,2 1-64 0 0,0-1-74 0 0,0 0-81 0 0,-3-10 114 0 0,0 1-47 0 0,1 0-42 0 0,-1-1-39 0 0,0 1-273 0 0,0 0-63 0 0,1-1-51 0 0,-1 1-36 0 0,0 1-1501 0 0,1 1-1333 0 0,-1-2 3650 0 0</inkml:trace>
  <inkml:trace contextRef="#ctx0" brushRef="#br0" timeOffset="84172.879">7004 1290 10832 0 0,'3'0'659'0'0,"0"0"-52"0"0,0 0-50 0 0,0-1-49 0 0,0 1-45 0 0,0 0-44 0 0,1-1-43 0 0,-1 0-38 0 0,2 1 98 0 0,0-2-76 0 0,0 1-71 0 0,1 0-62 0 0,-1 0-55 0 0,1-1-48 0 0,-1 1-42 0 0,1 0-33 0 0,4-2-23 0 0,15-2-62 0 0,-17 3 73 0 0,1 0 81 0 0,-1 1 110 0 0,1 1-113 0 0,0 1 114 0 0,-3 0-15 0 0,-1 0 44 0 0,-4-1-98 0 0,1 2-84 0 0,1 1-58 0 0,3 4-60 0 0,-5-6 62 0 0,1 2 8 0 0,-1 0-1 0 0,1-1 1 0 0,-1 1-1 0 0,0 0 1 0 0,0 0-1 0 0,0 0 1 0 0,0 0-1 0 0,-1 1-27 0 0,3 27 276 0 0,-4-13 37 0 0,-1 0 1 0 0,-3 7-314 0 0,5-21 45 0 0,-2 5 177 0 0,0 1-51 0 0,-1 0-43 0 0,1 0-37 0 0,-3 10 8 0 0,2-11-88 0 0,2-1 0 0 0,-1 1 0 0 0,1 0 0 0 0,1 3-11 0 0,0-12-123 0 0,1 1 12 0 0,0-1-65 0 0,0 0-74 0 0,0 0-85 0 0,0 0-95 0 0,-1-1-104 0 0,1 0-115 0 0,0 0-124 0 0,-1 1 354 0 0,0 0-58 0 0,0-1-50 0 0,1 1-46 0 0,-1-1-164 0 0,0 1-44 0 0,0-1-200 0 0,1 1-537 0 0</inkml:trace>
  <inkml:trace contextRef="#ctx0" brushRef="#br0" timeOffset="84373.545">7068 1414 12960 0 0,'0'0'297'0'0,"0"0"39"0"0,0 0-38 0 0,0 0-54 0 0,0 0-49 0 0,0 0-41 0 0,0 0-19 0 0,0 0-44 0 0,0 0-26 0 0,3-1-23 0 0,17-2 508 0 0,12-5 434 0 0,-18 5-587 0 0,0-1-38 0 0,0 0-71 0 0,-3 1-124 0 0,0 0-70 0 0,0 0-80 0 0,0 0-92 0 0,0 1-103 0 0,0-1-114 0 0,-5 2 101 0 0,-1 0-32 0 0,1 0-35 0 0,-1 0-35 0 0,-4 1-91 0 0,1 0-61 0 0,-1 0-53 0 0,0-1-48 0 0,0 1-163 0 0,0 0-46 0 0,1 0-198 0 0,0-1-528 0 0,-2 1 1479 0 0</inkml:trace>
  <inkml:trace contextRef="#ctx0" brushRef="#br0" timeOffset="89436.302">6188 1519 7848 0 0,'0'0'232'0'0,"0"0"-14"0"0,1-1-251 0 0,0 0 36 0 0,0 0 35 0 0,0 0 33 0 0,1 0 163 0 0,0 0 107 0 0,0 0 188 0 0,0 0 105 0 0,0 1 226 0 0,0 1 535 0 0,1 1-18 0 0,-2 0-548 0 0,0 0-234 0 0,1 0-115 0 0,-2 0-189 0 0,1 0-115 0 0,0-1-136 0 0,-1 0-35 0 0,1 0-37 0 0,-1 0-39 0 0,1 1-105 0 0,0-1-92 0 0,2 8 543 0 0,0 0-59 0 0,0 5 22 0 0,0 1-70 0 0,5 21 206 0 0,-7-33-475 0 0,0 0 55 0 0,0 0 50 0 0,-1 0 45 0 0,1 0 61 0 0,-1 1 47 0 0,1-1 79 0 0,-1 1 183 0 0,0-2 96 0 0,0-4-51 0 0,0 0-277 0 0,0-2-45 0 0,0 0-57 0 0,0-2-66 0 0,0-3-25 0 0,1-1 35 0 0,-1 0 36 0 0,1 0 0 0 0,1 1 0 0 0,0-1 0 0 0,0-1-65 0 0,5-6 2 0 0,-3 9-46 0 0,0 1-40 0 0,1 1-44 0 0,1 0-53 0 0,1 1-57 0 0,0 1-65 0 0,-6 4 179 0 0,0-1 34 0 0,2 0-185 0 0,-3 1 130 0 0,1 0-84 0 0,0 0-1 0 0,0 0-71 0 0,-1 0-79 0 0,1 0-93 0 0,0 0 64 0 0,-1 0-58 0 0,0 0-50 0 0,1 0-46 0 0,-1 0-161 0 0,1 0-44 0 0,0 0-197 0 0,0 0-529 0 0</inkml:trace>
  <inkml:trace contextRef="#ctx0" brushRef="#br0" timeOffset="89837.464">6494 1437 11016 0 0,'-10'-1'486'0'0,"1"3"-68"0"0,5-1-299 0 0,1 1 0 0 0,1-1 1 0 0,-1 1-1 0 0,0 0 1 0 0,0 0-1 0 0,1 0 1 0 0,-1 0-1 0 0,1 0 1 0 0,-1 1-120 0 0,-9 12 584 0 0,7-8-245 0 0,0 0 44 0 0,0 3 214 0 0,3-6-255 0 0,1 0 34 0 0,-1 3-202 0 0,1-1-40 0 0,4 6 29 0 0,3-1-113 0 0,3-1-80 0 0,-3-5-44 0 0,0 0-1 0 0,0 0 1 0 0,7 4 74 0 0,1-1-26 0 0,-8-5 55 0 0,-1 1 36 0 0,5 1-65 0 0,19 15 0 0 0,-27-19 0 0 0,0 1 0 0 0,0 0 0 0 0,0 0 0 0 0,0 0 0 0 0,0 0 0 0 0,0 0 0 0 0,0 0 0 0 0,-1 0 0 0 0,1 1 0 0 0,0 0 0 0 0,-2 0 362 0 0,-1 1-57 0 0,-4 0 184 0 0,-10 2 344 0 0,13-6-583 0 0,0 1-255 0 0,-1 0 36 0 0,-2 0 123 0 0,-1 0 131 0 0,1 0 15 0 0,-6 1 458 0 0,4-1-366 0 0,3-1-261 0 0,1 1-37 0 0,0-1-43 0 0,0 0-51 0 0,0 0-49 0 0,0 0-50 0 0,0 1-56 0 0,0-1-60 0 0,1 0-66 0 0,-1 0-70 0 0,0 0-76 0 0,0 0-80 0 0,1 0 149 0 0,0 0-34 0 0,1 1-35 0 0,-1-1-37 0 0,0 0-38 0 0,0 0-38 0 0,0 0-40 0 0,0 0-42 0 0,0 0-564 0 0,0 0-35 0 0,-4 1-2561 0 0</inkml:trace>
  <inkml:trace contextRef="#ctx0" brushRef="#br0" timeOffset="92701.711">6309 1898 10800 0 0,'0'0'241'0'0,"0"0"-70"0"0,0 0-35 0 0,-1-2 52 0 0,1 1-83 0 0,1-4 45 0 0,-1 4-77 0 0,0 1 36 0 0,1-3-50 0 0,-1 3 19 0 0,0 0 90 0 0,0 0 156 0 0,0 0 18 0 0,0 0-18 0 0,0 1-73 0 0,1 1-59 0 0,1 2 9 0 0,1-1-72 0 0,1 4 91 0 0,-2-3-133 0 0,-1 1 0 0 0,0-1 0 0 0,0 1-1 0 0,-1-1 1 0 0,1 1 0 0 0,-1-1 0 0 0,0 1 0 0 0,-1 4-87 0 0,-1 21 370 0 0,1-26-322 0 0,-2 16 169 0 0,-4 12 48 0 0,2-10-49 0 0,1-1 88 0 0,2-6-27 0 0,1-1 79 0 0,3-6 145 0 0,4-3-81 0 0,1-3-74 0 0,3-2-67 0 0,0-2-61 0 0,0 0-54 0 0,-2-1-48 0 0,-1 1-41 0 0,-5 2-60 0 0,12-5 63 0 0,16-5 15 0 0,-15 4-97 0 0,-1 0-40 0 0,-14 6-173 0 0,0 0 67 0 0,1 0 59 0 0,-1 0 54 0 0,0 0 71 0 0,0 0 92 0 0,1-1 497 0 0,-1 1-528 0 0,0 0-41 0 0,0 0-53 0 0,0 0-67 0 0,0 0-80 0 0,0 0-94 0 0,0 0-62 0 0,0 0-95 0 0,0 0-102 0 0,0 0-112 0 0,0 0-120 0 0,0 0 317 0 0,0 0-34 0 0,0 0-34 0 0,0 0-36 0 0,0 0-38 0 0,0 0-37 0 0,0 0 593 0 0,0 0-2292 0 0,0 0-1301 0 0</inkml:trace>
  <inkml:trace contextRef="#ctx0" brushRef="#br0" timeOffset="93519.026">5085 1446 12464 0 0,'-10'-9'605'0'0,"0"1"-71"0"0,-1 1-64 0 0,-1 3-54 0 0,-3 0 28 0 0,0 3-48 0 0,11 1-288 0 0,0 0 0 0 0,-1 1 0 0 0,1 0 0 0 0,0-1-1 0 0,0 2 1 0 0,0-1 0 0 0,0 0 0 0 0,0 1 0 0 0,0 0 0 0 0,-1 0-108 0 0,-2 2 155 0 0,-14 8 307 0 0,11-3-221 0 0,5-4 96 0 0,3 1-108 0 0,1 1-88 0 0,1 1-69 0 0,1 1-50 0 0,5 11-69 0 0,-4-14 54 0 0,-1-1 37 0 0,23 78-44 0 0,-12-47 0 0 0,-2 0 0 0 0,-2 1 0 0 0,0 11 0 0 0,-7-37 38 0 0,0 5-45 0 0,0-1-7 0 0,0-4 32 0 0,0-2 30 0 0,0-1 42 0 0,1-1 25 0 0,0 0 43 0 0,0-1 49 0 0,1 0 56 0 0,-1-3 0 0 0,0-1-41 0 0,1-1-37 0 0,0 0-34 0 0,5-1 65 0 0,0-1-93 0 0,2-2-62 0 0,12-5-30 0 0,-15 5 45 0 0,-6 2-23 0 0,0 1-34 0 0,0-1-34 0 0,0 1-33 0 0,1-1-146 0 0,0 0-126 0 0,1 0-123 0 0,-1 0-119 0 0,0 0-116 0 0,0 0-113 0 0,-1 1 212 0 0,0-1-46 0 0,1 0-45 0 0,-1 1-43 0 0,1-1-498 0 0,1-1-36 0 0,4-1-2620 0 0</inkml:trace>
  <inkml:trace contextRef="#ctx0" brushRef="#br0" timeOffset="95131.569">7380 1469 14336 0 0,'0'0'330'0'0,"0"0"45"0"0,0 0-147 0 0,1 0-53 0 0,0 0-46 0 0,0 0-37 0 0,0 1-15 0 0,4-1 38 0 0,-3 1-36 0 0,-1-1 44 0 0,0 0 74 0 0,2 3-23 0 0,0 1 71 0 0,0 2 279 0 0,0 6 448 0 0,-2-6-584 0 0,-1 0-53 0 0,0 0-89 0 0,0-3-163 0 0,-1 0-37 0 0,1 0-40 0 0,-1 0-45 0 0,0 1-50 0 0,1-1-52 0 0,-1 0-58 0 0,0 0-61 0 0,0 0-66 0 0,0 0-69 0 0,0 0-75 0 0,0 0-78 0 0,0-1-82 0 0,0 1-87 0 0,0 0-90 0 0,0-1-95 0 0,0 1-1280 0 0,-1 2-1251 0 0,1-5 3144 0 0</inkml:trace>
  <inkml:trace contextRef="#ctx0" brushRef="#br0" timeOffset="96018.318">6573 1987 10104 0 0,'0'0'230'0'0,"0"0"30"0"0,0 0 19 0 0,0 0 98 0 0,0 1-40 0 0,1 3 229 0 0,0 0-284 0 0,0-1-33 0 0,0 0 14 0 0,0 1 88 0 0,1 6 276 0 0,1-1-97 0 0,1 0-87 0 0,1-1-78 0 0,1-1-71 0 0,1 0-61 0 0,1-2-51 0 0,0 0-44 0 0,9 0 37 0 0,-15-5-157 0 0,1 1 0 0 0,-1-1-1 0 0,0 0 1 0 0,1 0 0 0 0,-1 0-1 0 0,1 0 1 0 0,-1-1 0 0 0,1 1 0 0 0,-1-1-1 0 0,0 1 1 0 0,1-1 0 0 0,-1 0-1 0 0,0 0 1 0 0,1 0 0 0 0,0-1-18 0 0,10-8 160 0 0,-4-2-30 0 0,0-3 43 0 0,-7 10-82 0 0,-1 0 0 0 0,1 1-1 0 0,0-1 1 0 0,-1 0 0 0 0,0-5-91 0 0,0 6 72 0 0,-1 1 1 0 0,0-1 0 0 0,0 1-1 0 0,0-1 1 0 0,-1 1 0 0 0,0-3-73 0 0,1 4 42 0 0,-1-1 0 0 0,1 1 0 0 0,-1 0 0 0 0,0 0-1 0 0,0 0 1 0 0,0 1 0 0 0,0-1 0 0 0,0 0 0 0 0,0 0 0 0 0,0 0 0 0 0,-1 1 0 0 0,1-1 0 0 0,-1 1 0 0 0,1-1 0 0 0,-1 1 0 0 0,0-1 0 0 0,0 1-42 0 0,-1-1 36 0 0,0 1-1 0 0,0-1 1 0 0,0 1 0 0 0,0 0 0 0 0,0 0 0 0 0,-3 0-36 0 0,-5-1 41 0 0,5 1-55 0 0,0 1-36 0 0,0-1-42 0 0,1 1-51 0 0,4 0 80 0 0,0 0-83 0 0,0 1-115 0 0,0-1-236 0 0,0 0-140 0 0,0 0 278 0 0,1 0 149 0 0,-1 0 146 0 0,1 0 33 0 0,-3-1-1051 0 0</inkml:trace>
  <inkml:trace contextRef="#ctx0" brushRef="#br0" timeOffset="96404.114">6963 1702 11432 0 0,'0'0'256'0'0,"0"0"61"0"0,0-1-75 0 0,-1-1-65 0 0,0 0-55 0 0,-1 0-34 0 0,1-1-48 0 0,-3-2-34 0 0,2 3 504 0 0,-1 1-36 0 0,1 0-36 0 0,-1 0-33 0 0,-2 0 307 0 0,0 2-119 0 0,-1 0-108 0 0,1 1-96 0 0,0 1-85 0 0,-1 1-74 0 0,0 1-35 0 0,0 1-70 0 0,-1 2-32 0 0,-9 11 42 0 0,11-12 20 0 0,-20 28 15 0 0,17-22-75 0 0,0 1 0 0 0,2 0 0 0 0,-1 1 0 0 0,2 0 0 0 0,-3 9-95 0 0,0 13 147 0 0,5 0-36 0 0,6 0-52 0 0,6-2-67 0 0,-8-31-151 0 0,1-1 37 0 0,1 4-19 0 0,2-2 116 0 0,-1 1 93 0 0,3-1 104 0 0,14 5 508 0 0,-11-7-459 0 0,-4-3-157 0 0,-1 1-48 0 0,0-1-57 0 0,1 0-68 0 0,0 0-77 0 0,-1 0-87 0 0,0-1-97 0 0,1 0-105 0 0,-3 0 94 0 0,1 1-54 0 0,-1-1-58 0 0,1 0-60 0 0,-1 0-63 0 0,0 0-65 0 0,0-1-70 0 0,0 1-71 0 0,1-1-1434 0 0,2-1-1281 0 0</inkml:trace>
  <inkml:trace contextRef="#ctx0" brushRef="#br0" timeOffset="96820.541">7037 1705 12464 0 0,'0'0'281'0'0,"0"0"40"0"0,0 0 22 0 0,0 0-143 0 0,0 0-96 0 0,0 0-26 0 0,0 0-40 0 0,-2 4-35 0 0,-2 12-60 0 0,2-2 105 0 0,1-1 89 0 0,1 0 79 0 0,0 2 99 0 0,-1-1 62 0 0,-2 15 313 0 0,2-10-275 0 0,0-3-118 0 0,0 1-59 0 0,1-4-92 0 0,-1 1-62 0 0,-1 18 29 0 0,0-11-17 0 0,1 0 63 0 0,1-21-106 0 0,0-1 38 0 0,5-9 4 0 0,-4 7 15 0 0,1-9 180 0 0,1-2-83 0 0,1-4-23 0 0,3-10 1 0 0,-5 24-148 0 0,-1 1 0 0 0,1 0 0 0 0,-1 0 0 0 0,1-1 0 0 0,0 1 0 0 0,1-1-37 0 0,10-7 254 0 0,-4 7 8 0 0,0 5-96 0 0,-2 4-77 0 0,-1 2-59 0 0,-2-1-54 0 0,0 0 0 0 0,-1 1 0 0 0,0 0-1 0 0,1 6 25 0 0,1-2 35 0 0,-3-6-151 0 0,4 8-11 0 0,-4-9 31 0 0,0 0-69 0 0,-1-2 35 0 0,1 0-34 0 0,-1 0-36 0 0,0 0-41 0 0,0 0-45 0 0,0 0-49 0 0,1 0-54 0 0,-1-1-58 0 0,3 4-747 0 0</inkml:trace>
  <inkml:trace contextRef="#ctx0" brushRef="#br0" timeOffset="97252.663">7315 1826 12352 0 0,'0'-1'314'0'0,"0"-1"-52"0"0,-1 1-47 0 0,0 1-43 0 0,-1-1-14 0 0,0 0-46 0 0,-2 1-11 0 0,1 0-54 0 0,-5 0-3 0 0,3 1 41 0 0,1-1 79 0 0,3 1-38 0 0,0-1 36 0 0,-8 4 404 0 0,0 3-80 0 0,1 3-67 0 0,2 1-57 0 0,-3 8 127 0 0,3 7 129 0 0,6-6-271 0 0,3 2-108 0 0,3-1-119 0 0,0-12-108 0 0,0-1-33 0 0,3-2-15 0 0,0-3-39 0 0,-7-3 53 0 0,0 0 0 0 0,-1 0-1 0 0,1 0 1 0 0,0 0 0 0 0,0-1-1 0 0,-1 1 1 0 0,1 0 0 0 0,-1-1 0 0 0,1 1-1 0 0,0-1 1 0 0,-1 0 0 0 0,1 1-1 0 0,-1-1 1 0 0,1 0 0 0 0,-1 0 0 0 0,1 0 22 0 0,11-13-224 0 0,-6 4 107 0 0,-2 1 55 0 0,-3 0 42 0 0,0-9-36 0 0,-1 10 71 0 0,-1-1 37 0 0,-1 1 44 0 0,0 0 51 0 0,-1-1 56 0 0,1 0 64 0 0,0 5-203 0 0,0 1 87 0 0,1 0 109 0 0,0 0 200 0 0,1 3-47 0 0,1 2-236 0 0,-1 1-126 0 0,1 1-117 0 0,-1 0-46 0 0,1 0 44 0 0,0 5 39 0 0,0-2 91 0 0,2 10 204 0 0,-1-6-175 0 0,-2-6-104 0 0,0 0-56 0 0,0-1-15 0 0,0-1-33 0 0,0 1-38 0 0,1-1-42 0 0,-1 0-2 0 0,0 0-32 0 0,0-1-37 0 0,0 1-37 0 0,0 0-41 0 0,1 0-41 0 0,-1-1-45 0 0,1 1-46 0 0,0 1-1010 0 0</inkml:trace>
  <inkml:trace contextRef="#ctx0" brushRef="#br0" timeOffset="97669.375">7459 1843 13256 0 0,'0'0'389'0'0,"0"0"-141"0"0,0 0-113 0 0,0 0-33 0 0,0 0-51 0 0,0-4-48 0 0,0 0 23 0 0,0 4 112 0 0,0 0 42 0 0,0 0 4 0 0,0 0-4 0 0,0 0-18 0 0,0 0-8 0 0,0 0-2 0 0,-1 0 88 0 0,1 2-68 0 0,-1 6 220 0 0,1-5-149 0 0,0 3 58 0 0,1 0-42 0 0,-1 0-38 0 0,1 0-35 0 0,2 7 93 0 0,2-1-102 0 0,0-4-92 0 0,1 0-36 0 0,-5-6-44 0 0,1 0 0 0 0,-1-1 0 0 0,1 0 0 0 0,0 1 0 0 0,0-1 0 0 0,-1 0 0 0 0,1 0 0 0 0,0 0 0 0 0,0 0 0 0 0,0 0-1 0 0,0 0 1 0 0,2 0-5 0 0,3 1 43 0 0,0-2-40 0 0,6-2-91 0 0,-2-2-67 0 0,-8 2 92 0 0,0 0-1 0 0,-1 0 1 0 0,1 0 0 0 0,0 0-1 0 0,-1 0 1 0 0,0-1-1 0 0,2 0 64 0 0,2-6-124 0 0,0 0 50 0 0,-1 0 69 0 0,-1-1 89 0 0,-1 4 31 0 0,-1 0 55 0 0,0 0 59 0 0,0 0 67 0 0,-2 4-138 0 0,1 0-42 0 0,1-5 102 0 0,0 2-63 0 0,-1 2 10 0 0,0 0 33 0 0,-1 1 74 0 0,1 0 22 0 0,-1 0 71 0 0,0 0 82 0 0,0 0 90 0 0,1 5-360 0 0,-1 0-56 0 0,2 2-20 0 0,0 1-63 0 0,1 2-12 0 0,-2-3 32 0 0,0-1-323 0 0,0 0 106 0 0,0 0 92 0 0,0 0 77 0 0,0 1 75 0 0,0-1 58 0 0,2 11 482 0 0,-1-9-410 0 0,-1-2-137 0 0,0-1-52 0 0,0 1-55 0 0,0-1-60 0 0,0 0-67 0 0,1 0-76 0 0,-1 1-110 0 0,0-1-107 0 0,0 1-118 0 0,0-2 237 0 0,-1-1-34 0 0,1 1-34 0 0,-1 0-36 0 0,1 0-37 0 0,0-1-39 0 0,-1 1-39 0 0,1 0-41 0 0,-1-1-42 0 0,1 1-44 0 0,0-1-589 0 0,-1 0-34 0 0,2 3-2723 0 0,-2-4 3992 0 0</inkml:trace>
  <inkml:trace contextRef="#ctx0" brushRef="#br0" timeOffset="98709.451">7874 1653 13880 0 0,'-1'-3'226'0'0,"-2"-2"163"0"0,1 0-40 0 0,-1 0 30 0 0,-3 0 145 0 0,-1 2 1 0 0,1 3-146 0 0,1 1-30 0 0,-2 1 41 0 0,-1 2-183 0 0,1 1-44 0 0,-7 5 55 0 0,2 1-110 0 0,7-6-83 0 0,1 0 1 0 0,0 1-1 0 0,1-1 0 0 0,-1 1 0 0 0,-2 5-25 0 0,-2 8 121 0 0,8-18-120 0 0,0 0 1 0 0,0 0 0 0 0,-1 0-1 0 0,1 1 1 0 0,0-1-1 0 0,0 0 1 0 0,0 0-1 0 0,0 0 1 0 0,0 0 0 0 0,0 0-1 0 0,0 0 1 0 0,1 1-2 0 0,-1-2-5 0 0,0 1 0 0 0,0 0 0 0 0,1 0 0 0 0,-1 0 0 0 0,0-1 0 0 0,1 1 0 0 0,-1 0 0 0 0,1 0 0 0 0,-1-1 0 0 0,1 1 0 0 0,0-1 0 0 0,-1 1 0 0 0,1 0 0 0 0,0-1 0 0 0,-1 1 0 0 0,1-1 0 0 0,0 1 0 0 0,-1-1 0 0 0,1 0 0 0 0,0 1 5 0 0,0-1-11 0 0,0 1 1 0 0,0-1 0 0 0,1 0 0 0 0,-1 1-1 0 0,0-1 1 0 0,0 0 0 0 0,1 0-1 0 0,-1 0 1 0 0,0 0 0 0 0,0 0-1 0 0,1 0 1 0 0,-1 0 0 0 0,0-1-1 0 0,1 1 11 0 0,10-6-60 0 0,-1-5-110 0 0,-2 1 62 0 0,0-1 82 0 0,0 0 105 0 0,-4 3 44 0 0,0 1 62 0 0,1-1 69 0 0,-1 0 76 0 0,-1 3-85 0 0,-1-1 33 0 0,-1 4-121 0 0,0 0 33 0 0,2 2 484 0 0,-3 2-281 0 0,0 0-172 0 0,0 0-77 0 0,0 1-46 0 0,-1-1-61 0 0,1 0-44 0 0,0 0-50 0 0,0-1-55 0 0,10 32 194 0 0,1 20-89 0 0,-7-26 12 0 0,-4-20-47 0 0,1 0 33 0 0,4 17 75 0 0,-4-13-65 0 0,1 1-83 0 0,0-2-92 0 0,-1-5 41 0 0,-1 0-37 0 0,1 0-39 0 0,-1 0-45 0 0,1 0-47 0 0,0 0-52 0 0,-2-4 134 0 0,1 0-23 0 0,-1 0-65 0 0,0 0 107 0 0,1-1-38 0 0,-1 0-30 0 0,0 1-43 0 0,0-1-133 0 0,0 1-62 0 0,1-1-56 0 0,-1 0-49 0 0,0 1-176 0 0,0-1-48 0 0,0 1-214 0 0,1 0-575 0 0</inkml:trace>
  <inkml:trace contextRef="#ctx0" brushRef="#br0" timeOffset="99137.715">8041 1610 16064 0 0,'-2'-2'99'0'0,"0"1"45"0"0,0-2 166 0 0,-1-3 494 0 0,4 4-610 0 0,0 0-56 0 0,0 0-79 0 0,1 0-73 0 0,0 1-86 0 0,0-1-100 0 0,13-4 181 0 0,3 1 106 0 0,0 2 80 0 0,-1 1 58 0 0,2 1-21 0 0,-1 3 56 0 0,-16-1-230 0 0,0-1 0 0 0,-1 1 0 0 0,1 0-1 0 0,-1 0 1 0 0,1-1 0 0 0,-1 1 0 0 0,1 0 0 0 0,-1 0 0 0 0,1 0 0 0 0,-1 1 0 0 0,0-1-1 0 0,0 0 1 0 0,1 0 0 0 0,-1 1 0 0 0,0-1 0 0 0,0 1 0 0 0,0-1 0 0 0,0 1 0 0 0,-1-1-1 0 0,1 2-29 0 0,9 25 381 0 0,-3 12 251 0 0,-7 1-45 0 0,-2-11-287 0 0,-3 15 235 0 0,1-14-268 0 0,2-17-184 0 0,2 1-44 0 0,0-3 25 0 0,5 3-98 0 0,-4-15-132 0 0,-1 0-79 0 0,0 0-62 0 0,0 0 86 0 0,0 0 15 0 0,1 0 103 0 0,0 0 2 0 0,-1 0 27 0 0,1 0-75 0 0,-1 0-101 0 0,0 0-61 0 0,1 0-115 0 0,-1 0 164 0 0,0 0-36 0 0,0 0-39 0 0,0 0-41 0 0,0-3-1205 0 0</inkml:trace>
  <inkml:trace contextRef="#ctx0" brushRef="#br0" timeOffset="99410.896">8094 1798 13992 0 0,'-2'0'114'0'0,"-1"-1"99"0"0,-5-4 729 0 0,6 4-773 0 0,1-1-38 0 0,2 1 208 0 0,2-2-105 0 0,10-5 240 0 0,-13 8-435 0 0,9-4 225 0 0,-1 0-48 0 0,1 1-43 0 0,0 0-39 0 0,10-2 38 0 0,-1 0-97 0 0,-1 1-67 0 0,-1 0 1 0 0,8-4-9 0 0,-17 5-141 0 0,5-1-216 0 0,-5 1 123 0 0,5-1-221 0 0</inkml:trace>
  <inkml:trace contextRef="#ctx0" brushRef="#br0" timeOffset="99826.389">8306 1459 14336 0 0,'0'0'285'0'0,"0"0"-88"0"0,-1 0-85 0 0,1 0-35 0 0,-2-1 88 0 0,2 1-58 0 0,-1 0 77 0 0,2 0 113 0 0,14-6 257 0 0,2 1-42 0 0,0 1-50 0 0,0 0-57 0 0,1 1-67 0 0,0 0-74 0 0,-1 0-82 0 0,0 0-90 0 0,-15 3-66 0 0,9-1 178 0 0,1-1 110 0 0,-5 2-103 0 0,-1 0 42 0 0,-1 1 47 0 0,0 0 52 0 0,5 7 51 0 0,-3 6-95 0 0,-2 2-88 0 0,-2-1-78 0 0,-1-7-85 0 0,1 7 127 0 0,1 1-35 0 0,2 15 59 0 0,1 8-77 0 0,3 18-58 0 0,-3-20-25 0 0,-3-12 15 0 0,5 23 11 0 0,15 63-68 0 0,-22-100 21 0 0,1 5-51 0 0,0-2 3 0 0,-1-4 46 0 0,0-2 36 0 0,1 0 51 0 0,-1-1 28 0 0,0-1 51 0 0,1 0 58 0 0,0 0 65 0 0,-2-3 102 0 0,0-1-40 0 0,-2 0-38 0 0,0 0-36 0 0,-3-1 204 0 0,-2-1-118 0 0,-1-2-99 0 0,0 0-84 0 0,0 0-64 0 0,2 0-49 0 0,2 2-44 0 0,-1-2-194 0 0,0 1 54 0 0,-1 0 49 0 0,1 0 39 0 0,-4-1 83 0 0,-13-2 262 0 0,15 4-277 0 0,0-1-57 0 0,0 0-78 0 0,-1 1-103 0 0,4 0 42 0 0,0-1-34 0 0,0 1-37 0 0,-1 0-40 0 0,0 0-177 0 0,-1 0-95 0 0,1-1-103 0 0,-1 1-111 0 0,0 0-118 0 0,3 0 376 0 0,0 0-33 0 0,-1 0-33 0 0,1 0-36 0 0,0 0-35 0 0,0 0-37 0 0,-1 0-111 0 0,1 0-47 0 0,-3 0-664 0 0,1-1-37 0 0,-10 1-3138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003">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4">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195">0 640 5064 0 0,'0'0'389'0'0,"13"0"1594"0"0,97 5 1119 0 0,-42-3-1634 0 0,-25-1-610 0 0,30 4-858 0 0,-65-4 14 0 0,-2 1-94 0 0,0-2 0 0 0,1 1-1 0 0,-1-1 1 0 0,6 0 80 0 0,-7-1-221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0.609"/>
    </inkml:context>
    <inkml:brush xml:id="br0">
      <inkml:brushProperty name="width" value="0.05" units="cm"/>
      <inkml:brushProperty name="height" value="0.05" units="cm"/>
      <inkml:brushProperty name="color" value="#66CC00"/>
    </inkml:brush>
  </inkml:definitions>
  <inkml:trace contextRef="#ctx0" brushRef="#br0">168 102 7728 0 0,'-4'-12'1448'0'0,"3"11"-1297"0"0,1 1 0 0 0,-1-1 0 0 0,1 0 0 0 0,-1 1 0 0 0,1-1 0 0 0,-1 0 0 0 0,1 1 0 0 0,-1-1 0 0 0,0 1 0 0 0,0-1 0 0 0,1 1 0 0 0,-1-1 0 0 0,0 1 0 0 0,0 0 0 0 0,0-1-151 0 0,-5 0 1116 0 0,-2 1-47 0 0,3 1-397 0 0,0 1-42 0 0,-2 1 88 0 0,0 0-94 0 0,1 1-109 0 0,3-2-304 0 0,0 0-32 0 0,0 0-36 0 0,0 0-37 0 0,0 0-40 0 0,0 1-40 0 0,1-1-43 0 0,0-1-46 0 0,-1 1-47 0 0,2 0-49 0 0,-17 17 292 0 0,3 1-39 0 0,8-9-55 0 0,1-1 0 0 0,0 1 1 0 0,0 1-1 0 0,2-1 1 0 0,-4 11-40 0 0,-1 14 118 0 0,7-15-14 0 0,1 0 34 0 0,2-9-255 0 0,2-1 33 0 0,8 7 5 0 0,5-4 95 0 0,4-3 66 0 0,-8-8 5 0 0,0 1 0 0 0,-1-1 0 0 0,1-1 0 0 0,8 1-87 0 0,7 0 91 0 0,-14-2-84 0 0,-9-1 8 0 0,-1 1-106 0 0,0-1-89 0 0,1 0-74 0 0,0 1-143 0 0,2-1-301 0 0,0 0-208 0 0</inkml:trace>
  <inkml:trace contextRef="#ctx0" brushRef="#br0" timeOffset="447.284">348 31 7080 0 0,'0'0'157'0'0,"0"0"23"0"0,0 0 13 0 0,0 0-141 0 0,0 1 42 0 0,0 3 199 0 0,0 1 196 0 0,0 1 375 0 0,-1 0-286 0 0,1 0-41 0 0,-1 0-37 0 0,0 0-38 0 0,1 0-35 0 0,-1 1-34 0 0,0 5 295 0 0,-1 0-119 0 0,1 1-108 0 0,0-1-98 0 0,-1 0-85 0 0,1-1-92 0 0,0 1-52 0 0,0-1-44 0 0,1 0-35 0 0,-1 3-24 0 0,-2 27-35 0 0,3-23 34 0 0,-1-3 50 0 0,1 1 76 0 0,0-12-346 0 0,0 0 83 0 0,0-1 73 0 0,0 1 36 0 0,0 3 89 0 0,0 0 75 0 0,1 9 280 0 0,-1-11-355 0 0,1 0-47 0 0,0 1-76 0 0,0-1-115 0 0,-1-2 23 0 0,1 0-39 0 0,0 0-42 0 0,-1 0-44 0 0,1-1-48 0 0,0 1-52 0 0,0 0-54 0 0,0-1-58 0 0,0 1-60 0 0,0-1-65 0 0,1 1-67 0 0,-1-1-70 0 0,1 0-1119 0 0,0 2-1048 0 0</inkml:trace>
  <inkml:trace contextRef="#ctx0" brushRef="#br0" timeOffset="1133.628">556 216 8864 0 0,'-2'1'108'0'0,"1"-1"0"0"0,-1 0 0 0 0,0 0 1 0 0,0 1-1 0 0,0-1 0 0 0,0 1 0 0 0,0 0 0 0 0,1-1 1 0 0,-1 1-1 0 0,0 0 0 0 0,1 0 0 0 0,-1 0 0 0 0,1 0 1 0 0,-1 0-1 0 0,0 1-108 0 0,-12 13 964 0 0,6-3-365 0 0,-2 5 66 0 0,6-8-378 0 0,1-1-37 0 0,-1 1-41 0 0,2-1-46 0 0,-1-1-52 0 0,1 0-54 0 0,-3 9 101 0 0,2 15 228 0 0,5-14-159 0 0,1-7-110 0 0,3-2-53 0 0,1-3-40 0 0,-6-4-24 0 0,0-1 0 0 0,1 1 0 0 0,-1-1 0 0 0,1 0 0 0 0,-1 1 0 0 0,1-1 0 0 0,0 0 0 0 0,-1 0 0 0 0,1 0 0 0 0,-1 0 0 0 0,1-1 0 0 0,-1 1 0 0 0,1 0 0 0 0,-1-1 0 0 0,1 1 0 0 0,-1-1 0 0 0,0 1 0 0 0,1-1 0 0 0,-1 1 0 0 0,1-1 0 0 0,-1 0 0 0 0,0 0 0 0 0,0 0 0 0 0,1 0 0 0 0,-1 0 0 0 0,0 0 0 0 0,5-4 0 0 0,-1 0 0 0 0,1 0 0 0 0,-1-1 0 0 0,2-4 0 0 0,3-4 53 0 0,-2-2 86 0 0,-4 8-7 0 0,-2 1 1 0 0,1-1-1 0 0,-1 0 1 0 0,0-1-1 0 0,1-7-132 0 0,-2 4 110 0 0,-1 0-34 0 0,0 12 176 0 0,0 0-16 0 0,0 0-5 0 0,0 0 1 0 0,0 0 0 0 0,0 0 32 0 0,1 1-62 0 0,-1 1-50 0 0,1 0-41 0 0,1 2 15 0 0,0 3 8 0 0,-1-5-53 0 0,2 15 174 0 0,0-1-53 0 0,1 11 13 0 0,5-1-129 0 0,-6-20-154 0 0,5 8-2 0 0,-5-10 4 0 0,0-1-50 0 0,1 1-94 0 0,0 0-106 0 0,-2-2 110 0 0,0-1-35 0 0,0 1-39 0 0,0-1-41 0 0,3 2-428 0 0</inkml:trace>
  <inkml:trace contextRef="#ctx0" brushRef="#br0" timeOffset="1496.919">814 208 8744 0 0,'-5'-1'118'0'0,"0"1"115"0"0,1 0 97 0 0,-1 1 78 0 0,0 1 212 0 0,-9 6 1321 0 0,9-3-1180 0 0,3-3-464 0 0,-1 1-34 0 0,1 0-41 0 0,-1-1-47 0 0,0 2 176 0 0,1 0-35 0 0,-1 4 217 0 0,1 0-120 0 0,3-1-106 0 0,1 0-93 0 0,1 0-79 0 0,1 0-66 0 0,2-1-52 0 0,1 1-43 0 0,15 9-141 0 0,-11-11 130 0 0,-3-1 59 0 0,0-1 79 0 0,2 1-101 0 0,0 0 0 0 0,0 0 0 0 0,1 2 0 0 0,-9-5 0 0 0,1 0 0 0 0,-1 1 0 0 0,0-1 0 0 0,0 1 0 0 0,0-1 0 0 0,0 1 0 0 0,0 0 0 0 0,0 0 0 0 0,0 0 0 0 0,0 0 0 0 0,-1 0 0 0 0,1 0 0 0 0,-1 1 0 0 0,1-1 0 0 0,-1 1 0 0 0,-1-2 0 0 0,1-1 0 0 0,-1 1 0 0 0,0 0 0 0 0,0-1 1 0 0,0 1-1 0 0,0-1 0 0 0,0 1 0 0 0,0 0 1 0 0,0-1-1 0 0,0 1 0 0 0,-1 0 0 0 0,1-1 1 0 0,0 1-1 0 0,0-1 0 0 0,0 1 0 0 0,-1 0 1 0 0,1-1-1 0 0,0 1 0 0 0,-1-1 0 0 0,1 1 1 0 0,0-1-1 0 0,-1 1 0 0 0,0-1 0 0 0,-14 11 82 0 0,-9-4 30 0 0,13-4-77 0 0,4-2-27 0 0,-23 3 83 0 0,17-5-106 0 0,7-2-30 0 0,2-1-35 0 0,3-3-878 0 0,2 2 273 0 0,2 1 71 0 0</inkml:trace>
  <inkml:trace contextRef="#ctx0" brushRef="#br0" timeOffset="1882.299">1019 180 11024 0 0,'-2'-2'167'0'0,"-1"1"36"0"0,-3-1 298 0 0,-1 3 223 0 0,-6 3 493 0 0,1 3-20 0 0,5-2-506 0 0,2-1-231 0 0,3-3-281 0 0,0 1-40 0 0,-8 8 340 0 0,2 0-92 0 0,2 1-85 0 0,2 0-79 0 0,4 0-71 0 0,3 0-66 0 0,3 0-58 0 0,4 0-52 0 0,3-1 38 0 0,0-1-42 0 0,32 18-160 0 0,-25-17 158 0 0,3 4 36 0 0,-18-9 37 0 0,0 0 40 0 0,-4-5 3 0 0,-4 4 184 0 0,-5-1-89 0 0,-6 1 35 0 0,13-4-213 0 0,-22 4 254 0 0,-1 0-109 0 0,0-1-87 0 0,0 1-63 0 0,23-4 167 0 0,1 0-65 0 0,-1 0-62 0 0,1 1-57 0 0,-1-1-53 0 0,1 0-50 0 0,-1 0-46 0 0,0 0-44 0 0,1 0-41 0 0,-1 0-35 0 0,1 0-243 0 0,0 0-72 0 0,0-1-406 0 0,1 0-87 0 0,-1 0 695 0 0,1 1-51 0 0,-1 0-44 0 0,0-1-40 0 0,1 1-151 0 0,-1 0-38 0 0,1-1-183 0 0,0 1-496 0 0</inkml:trace>
  <inkml:trace contextRef="#ctx0" brushRef="#br0" timeOffset="2210.662">1161 212 10752 0 0,'2'0'-126'0'0,"-1"-1"51"0"0,1 1 47 0 0,0-1 43 0 0,0 0 49 0 0,1 1 45 0 0,-1-1 40 0 0,1 0 37 0 0,0 0 80 0 0,0 1 40 0 0,1-1 210 0 0,0 1 48 0 0,3 2 609 0 0,-4 1-436 0 0,-2 1-200 0 0,-1 2-106 0 0,-1 0-95 0 0,2-1-55 0 0,-1 0-44 0 0,1 0-35 0 0,-1 18 499 0 0,1-6-285 0 0,0-8-227 0 0,-1 0-66 0 0,0 3 30 0 0,3 0-63 0 0,1 2-72 0 0,-4-13-210 0 0,0-1 60 0 0,0 1 54 0 0,1-1 46 0 0,-1 1 66 0 0,0 0 84 0 0,2 0 466 0 0,-2 0-490 0 0,0-1-34 0 0,1 0-45 0 0,-1 1-58 0 0,0-1-69 0 0,1 0-81 0 0,-1 1-85 0 0,1-1-99 0 0,-1 1-108 0 0,1-1-120 0 0,-1 0 254 0 0,0 0-34 0 0,1 1-35 0 0,-1-1-36 0 0,0 0-39 0 0,0 0-38 0 0,1 1-41 0 0,-1-1-42 0 0,1 0-1269 0 0,-1 1-74 0 0,1 0 261 0 0</inkml:trace>
  <inkml:trace contextRef="#ctx0" brushRef="#br0" timeOffset="2483.541">1190 94 12752 0 0,'-3'-1'309'0'0,"-3"-1"535"0"0,5 2-598 0 0,1 1-77 0 0,0 1-109 0 0,1-1-80 0 0,1 0-39 0 0,-1 1-84 0 0,1-1 65 0 0,-1 0 54 0 0,1 1 46 0 0,0 0 103 0 0,4 5 317 0 0,-4-6-348 0 0,-1 1-46 0 0,1 0-61 0 0,0 0-76 0 0,-1-1-22 0 0,0 0-46 0 0,0 0-51 0 0,0 0-56 0 0,0 0-2 0 0,0 0-46 0 0,0 0-47 0 0,1 0-50 0 0,-1 0-54 0 0,0 0-56 0 0,0 0-59 0 0,0 0-61 0 0,2 1-1107 0 0,1 2-988 0 0</inkml:trace>
  <inkml:trace contextRef="#ctx0" brushRef="#br0" timeOffset="2670.161">1471 189 13072 0 0,'-1'-1'87'0'0,"-4"-2"414"0"0,0 0-88 0 0,-1 0 2 0 0,-2 0 132 0 0,-1 3 43 0 0,3 2-101 0 0,1 1 15 0 0,-1 2 113 0 0,-1 1-126 0 0,-2 2 45 0 0,0 1-56 0 0,0-1-62 0 0,1 1-66 0 0,0 1-71 0 0,1 0-75 0 0,1 1-80 0 0,1 0-84 0 0,3-6 16 0 0,1 0 0 0 0,-1 0 0 0 0,1 0 0 0 0,0 0 0 0 0,0 1 0 0 0,0-1 0 0 0,1 4-58 0 0,0-8 13 0 0,0 1 0 0 0,1 0 0 0 0,-1 0 0 0 0,0 0-1 0 0,1 0 1 0 0,-1-1 0 0 0,1 1 0 0 0,0 0 0 0 0,0 0 0 0 0,0-1-13 0 0,6 8 14 0 0,3 0-47 0 0,-7-7-107 0 0,1 0 56 0 0,-1 0 49 0 0,1 0 41 0 0,4 2 119 0 0,6 1 215 0 0,-9-3-222 0 0,3-1-58 0 0,-3 0-103 0 0,1-1-101 0 0,-4 1 27 0 0,1-1-34 0 0,0 0-37 0 0,0 0-40 0 0,1-1-171 0 0,0 1-94 0 0,0 0-104 0 0,0-1-111 0 0,0 0-119 0 0,-2 1 366 0 0,0-1-33 0 0,0 1-34 0 0,0-1-35 0 0,0 1-36 0 0,0-1-37 0 0,1 0-1432 0 0,2-2-1167 0 0,-4 3 2553 0 0</inkml:trace>
  <inkml:trace contextRef="#ctx0" brushRef="#br0" timeOffset="2903.848">1658 233 11288 0 0,'0'0'370'0'0,"-1"-1"-57"0"0,0 0-52 0 0,-1 1-47 0 0,1-1-39 0 0,-1 0-35 0 0,0 1 64 0 0,-1 2 346 0 0,0 1-57 0 0,-1-1-55 0 0,1 1-49 0 0,0 0-46 0 0,0 0-42 0 0,0 1-38 0 0,0-1-34 0 0,-3 4 111 0 0,2 0-73 0 0,-1 0-54 0 0,-2 10 222 0 0,4-7-118 0 0,2 2-92 0 0,2-3-75 0 0,2 0-67 0 0,2-3-64 0 0,2-1-58 0 0,1-4-53 0 0,2-2-48 0 0,1-3-44 0 0,2-6-185 0 0,-8 4 229 0 0,-1-1 36 0 0,0 0 40 0 0,-1-1 47 0 0,0 0 50 0 0,-1 0 56 0 0,1 0 72 0 0,0 0 73 0 0,0 0 80 0 0,1 1 86 0 0,-4 6-231 0 0,0 1-1 0 0,0 0 2 0 0,0 0 4 0 0,1 1 46 0 0,-1 0-47 0 0,3 3 69 0 0,2 7 179 0 0,-3-4-528 0 0,0-1 87 0 0,0 4 113 0 0,3 7 191 0 0,-2-10-188 0 0,-1 0-57 0 0,1 0-90 0 0,0-1-83 0 0,0-1-101 0 0,1 0-119 0 0,-2-2 126 0 0,0-1-36 0 0,0 1-38 0 0,0-1-41 0 0,0 0-44 0 0,0 0-45 0 0,1 0-47 0 0,-1 0-50 0 0,1 0-52 0 0,0 0-54 0 0,3 1-755 0 0</inkml:trace>
  <inkml:trace contextRef="#ctx0" brushRef="#br0" timeOffset="3201.227">1861 1 11488 0 0,'0'0'264'0'0,"0"0"34"0"0,0 0 20 0 0,0 0-41 0 0,1 2-81 0 0,0 2 87 0 0,0 1 72 0 0,0-2 58 0 0,1 5 113 0 0,-1-1-47 0 0,0 1-45 0 0,0-1-43 0 0,0 1-41 0 0,-1 0-38 0 0,1-1-36 0 0,-1 1-34 0 0,1 7 152 0 0,-1 1-105 0 0,0-1-88 0 0,0 1-67 0 0,0 3-33 0 0,1 27 44 0 0,0-30-53 0 0,0-11-341 0 0,-1 1 106 0 0,1 0 90 0 0,-1-1 77 0 0,1 1 53 0 0,-1-1 40 0 0,2 20 590 0 0,-1-17-556 0 0,0-3-128 0 0,-1 0-51 0 0,1-1-62 0 0,-1 1-69 0 0,1 0-111 0 0,0 1-111 0 0,0-1-122 0 0,-1-3 201 0 0,1 1-35 0 0,-1 0-37 0 0,1-1-38 0 0,-1 1-41 0 0,1 0-41 0 0,0-1-43 0 0,-1 1-45 0 0,1-1-47 0 0,-1 1-47 0 0,1-1-1452 0 0,0 2-1205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2.281"/>
    </inkml:context>
    <inkml:brush xml:id="br0">
      <inkml:brushProperty name="width" value="0.1" units="cm"/>
      <inkml:brushProperty name="height" value="0.1" units="cm"/>
      <inkml:brushProperty name="color" value="#E71225"/>
    </inkml:brush>
  </inkml:definitions>
  <inkml:trace contextRef="#ctx0" brushRef="#br0">50 28 8064 0 0,'0'0'365'0'0,"0"0"-4"0"0,0 0-161 0 0,0 0 174 0 0,0 0 104 0 0,0 0 24 0 0,0 0-46 0 0,11 13 266 0 0,-8-6-576 0 0,0 1 0 0 0,0-1 0 0 0,-1 1 0 0 0,0 0 0 0 0,0 0 0 0 0,-1 0 0 0 0,0 5-146 0 0,4 14 232 0 0,-4 3 124 0 0,0-5 32 0 0,-1 9-84 0 0,4-6-288 0 0,-4-27-268 0 0,0-1-100 0 0,0 0-28 0 0,0 0-78 0 0,0 0-307 0 0,0 0-132 0 0</inkml:trace>
  <inkml:trace contextRef="#ctx0" brushRef="#br0" timeOffset="350.717">1 21 8288 0 0,'0'0'381'0'0,"0"0"-6"0"0,0-3-242 0 0,0 0-102 0 0,1 2-1 0 0,0 0 1 0 0,0 0 0 0 0,0 0-1 0 0,1 0 1 0 0,-1 0 0 0 0,1 0-1 0 0,-1 1 1 0 0,0-1 0 0 0,1 0-1 0 0,-1 1 1 0 0,1-1 0 0 0,1 1-31 0 0,4-2 67 0 0,0 1 1 0 0,1 0-1 0 0,-1 1 1 0 0,0-1-1 0 0,1 1 1 0 0,-1 1-1 0 0,0 0 1 0 0,0 0-1 0 0,1 0 1 0 0,-1 1-1 0 0,0 0 1 0 0,0 0-1 0 0,0 1 1 0 0,0-1-1 0 0,-1 2 1 0 0,7 3-68 0 0,-11-6 1 0 0,1 1 1 0 0,-1 0 0 0 0,0 0 0 0 0,0 0 0 0 0,0 0-1 0 0,0 0 1 0 0,0 0 0 0 0,0 1 0 0 0,0-1 0 0 0,-1 1-1 0 0,1-1 1 0 0,-1 1 0 0 0,0 0 0 0 0,1 0-2 0 0,-1-1 2 0 0,-1 0 1 0 0,0 0 0 0 0,1-1 0 0 0,-1 1 0 0 0,0 0-1 0 0,0-1 1 0 0,0 1 0 0 0,0 0 0 0 0,0 0 0 0 0,0-1-1 0 0,0 1 1 0 0,-1 0 0 0 0,1 0 0 0 0,-1-1 0 0 0,1 1-1 0 0,-1-1 1 0 0,1 1 0 0 0,-1 0 0 0 0,0-1 0 0 0,0 1-1 0 0,0-1 1 0 0,0 0 0 0 0,0 1 0 0 0,-1 0-3 0 0,-4 3 30 0 0,1-1 1 0 0,-1 1 0 0 0,0-1 0 0 0,0-1-1 0 0,-1 1 1 0 0,1-1 0 0 0,-1 0-1 0 0,-1 0-30 0 0,2 0-281 0 0,1 0-2302 0 0,5-3-906 0 0</inkml:trace>
  <inkml:trace contextRef="#ctx0" brushRef="#br0" timeOffset="-173286.465">250 338 7168 0 0,'0'0'330'0'0,"0"0"-8"0"0,0 0-161 0 0,0 0 106 0 0,14-8 1215 0 0,-13 7-1391 0 0,1 0 73 0 0,0 0-1 0 0,0 0 1 0 0,0 0-1 0 0,1 0 1 0 0,-1 0-1 0 0,0 1 0 0 0,0-1 1 0 0,1 1-1 0 0,-1-1 1 0 0,0 1-1 0 0,1 0 1 0 0,-1 0-1 0 0,1 0 1 0 0,-1 0-1 0 0,0 1 1 0 0,1-1-1 0 0,-1 1 1 0 0,0-1-1 0 0,1 1 1 0 0,-1 0-1 0 0,1 0-163 0 0,-2-1 21 0 0,-1 0 1 0 0,1 1-1 0 0,0-1 0 0 0,-1 0 0 0 0,1 1 1 0 0,-1-1-1 0 0,1 0 0 0 0,-1 1 0 0 0,1-1 1 0 0,0 0-1 0 0,-1 1 0 0 0,0-1 0 0 0,1 1 0 0 0,-1-1 1 0 0,1 1-1 0 0,-1-1 0 0 0,0 1 0 0 0,1 0 1 0 0,-1-1-1 0 0,0 1 0 0 0,1-1 0 0 0,-1 1 0 0 0,0 0 1 0 0,0-1-1 0 0,0 1 0 0 0,0 0 0 0 0,0-1 1 0 0,0 1-22 0 0,3 8-1 0 0,-3-8-23 0 0,0 0 1 0 0,0 0-1 0 0,0 1 1 0 0,-1-1-1 0 0,1 0 1 0 0,0 0-1 0 0,0 0 1 0 0,-1 1-1 0 0,1-1 1 0 0,-1 0-1 0 0,1 0 1 0 0,-1 0-1 0 0,0 0 1 0 0,1 0-1 0 0,-1 0 1 0 0,0 0-1 0 0,0 0 1 0 0,0 0 23 0 0,-1 2-64 0 0,0-1 0 0 0,-1 1-1 0 0,1-1 1 0 0,-1 0 0 0 0,1 0 0 0 0,-1 0 0 0 0,-2 1 64 0 0,1-1 0 0 0,2 2 0 0 0,2-3 0 0 0,0 0 0 0 0,0-1 0 0 0,1 1 0 0 0,-1 0 0 0 0,0-1 0 0 0,0 1 0 0 0,0 0 0 0 0,1-1 0 0 0,-1 1 0 0 0,0 0 0 0 0,1-1 0 0 0,-1 1 0 0 0,0 0 0 0 0,1-1 0 0 0,-1 1 0 0 0,1-1 0 0 0,-1 1 0 0 0,1-1 0 0 0,-1 1 0 0 0,1-1 0 0 0,0 0 0 0 0,-1 1 0 0 0,1-1 0 0 0,-1 0 0 0 0,1 1 0 0 0,0-1 0 0 0,0 0 0 0 0,0 1 0 0 0,5 4-1 0 0,-1 0 0 0 0,1-1 0 0 0,0 0 0 0 0,0 0 0 0 0,0 0 0 0 0,1-1 1 0 0,28 19 162 0 0,-35-21-119 0 0,1-1 0 0 0,-1 0 0 0 0,1 1 0 0 0,-1-1 0 0 0,1 1 0 0 0,-1-1 0 0 0,1 0 0 0 0,-1 1 0 0 0,0-1 0 0 0,1 1 0 0 0,-1 0 0 0 0,0-1 0 0 0,1 1 0 0 0,-1-1 0 0 0,0 1 0 0 0,0-1 0 0 0,1 1 0 0 0,-1 0 0 0 0,0-1 0 0 0,0 1 0 0 0,0 0 0 0 0,0-1 0 0 0,0 1 0 0 0,0-1 0 0 0,0 1 0 0 0,0 0 0 0 0,0 0-43 0 0,-1 0 52 0 0,1 0 1 0 0,-1 0 0 0 0,1 0-1 0 0,-1 0 1 0 0,0 0-1 0 0,1-1 1 0 0,-1 1 0 0 0,0 0-1 0 0,0 0 1 0 0,0-1 0 0 0,0 1-1 0 0,0 0 1 0 0,0-1-1 0 0,0 1 1 0 0,0-1-53 0 0,-6 4 188 0 0,-1 0 0 0 0,0-1 0 0 0,0-1 0 0 0,-3 1-188 0 0,8-2 38 0 0,-24 8-1178 0 0,12-7-4144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7.852"/>
    </inkml:context>
    <inkml:brush xml:id="br0">
      <inkml:brushProperty name="width" value="0.1" units="cm"/>
      <inkml:brushProperty name="height" value="0.1" units="cm"/>
      <inkml:brushProperty name="color" value="#E71225"/>
    </inkml:brush>
  </inkml:definitions>
  <inkml:trace contextRef="#ctx0" brushRef="#br0">1 75 3224 0 0,'0'0'400'0'0,"0"0"472"0"0,0-1-500 0 0,1 1 0 0 0,-1 0 1 0 0,1 0-1 0 0,0 0 0 0 0,-1 0 0 0 0,1 0 0 0 0,-1 0 1 0 0,1 0-1 0 0,-1 0 0 0 0,1 0 0 0 0,-1 0 1 0 0,1 0-1 0 0,-1 0 0 0 0,1 0 0 0 0,-1 1 0 0 0,1-1 1 0 0,0 0-373 0 0,3 12 335 0 0,0-1 0 0 0,0 1 0 0 0,-1 0 0 0 0,-1 0 0 0 0,0 0 0 0 0,0 6-335 0 0,5 28 254 0 0,1 11-112 0 0,-6-38-42 0 0,1 0-1 0 0,4 15-99 0 0,-3-4-391 0 0,-4-30-23 0 0</inkml:trace>
  <inkml:trace contextRef="#ctx0" brushRef="#br0" timeOffset="370.292">5 55 3680 0 0,'0'-17'360'0'0,"1"15"-116"0"0,0 1-1 0 0,0-1 1 0 0,0 0-1 0 0,0 1 1 0 0,0-1 0 0 0,1 1-1 0 0,-1 0 1 0 0,0-1 0 0 0,1 1-1 0 0,-1 0 1 0 0,1 0 0 0 0,-1 0-1 0 0,1 0 1 0 0,-1 0-1 0 0,1 0 1 0 0,1 0-244 0 0,2-2 812 0 0,0 1 0 0 0,0 1 0 0 0,0-1 0 0 0,0 1 0 0 0,2-1-812 0 0,1 1 137 0 0,0 0 1 0 0,0 0-1 0 0,1 0 0 0 0,-1 1 0 0 0,0 0 0 0 0,0 1 0 0 0,0 0 1 0 0,0 0-1 0 0,1 0 0 0 0,-2 1 0 0 0,1 1 0 0 0,0-1 0 0 0,0 1 0 0 0,-1 1 1 0 0,2 0-138 0 0,-7-2 1 0 0,0 0 1 0 0,0-1-1 0 0,0 1 1 0 0,0 0 0 0 0,-1 0-1 0 0,1 1 1 0 0,-1-1-1 0 0,0 0 1 0 0,1 0 0 0 0,-1 1-1 0 0,0-1 1 0 0,0 1 0 0 0,-1-1-1 0 0,1 1 1 0 0,0 2-2 0 0,3 6 40 0 0,-4-10-41 0 0,0 1 1 0 0,0-1 0 0 0,0 0 0 0 0,0 1 0 0 0,0-1 0 0 0,-1 0 0 0 0,1 0 0 0 0,0 1 0 0 0,-1-1 0 0 0,1 0 0 0 0,-1 0 0 0 0,1 1 0 0 0,-1-1 0 0 0,0 0-1 0 0,1 0 1 0 0,-1 0 0 0 0,0 0 0 0 0,0 0 0 0 0,0 0 0 0 0,-18 19 18 0 0,1-8-208 0 0,0-1 1 0 0,0 0 0 0 0,-7 1 189 0 0,18-8-592 0 0</inkml:trace>
  <inkml:trace contextRef="#ctx0" brushRef="#br0" timeOffset="-149856.795">247 390 4144 0 0,'13'-6'1119'0'0,"6"1"3041"0"0,1-1-1718 0 0,-19 6-2390 0 0,0 0 1 0 0,-1 0-1 0 0,1 0 1 0 0,0 0-1 0 0,-1 0 1 0 0,1 0-1 0 0,0 0 1 0 0,0 0-1 0 0,-1 1 1 0 0,1-1-1 0 0,0 0 1 0 0,-1 0-1 0 0,1 1 0 0 0,0-1 1 0 0,-1 0-1 0 0,1 1 1 0 0,0-1-1 0 0,-1 1 1 0 0,1-1-1 0 0,-1 1 1 0 0,1-1-1 0 0,-1 1 1 0 0,1 0-53 0 0,9 11 277 0 0,-9-9-260 0 0,0 1-1 0 0,0-1 1 0 0,-1 0 0 0 0,1 0-1 0 0,-1 0 1 0 0,0 0 0 0 0,0 0-1 0 0,0 1 1 0 0,0-1 0 0 0,0 0-1 0 0,-1 0 1 0 0,1 0 0 0 0,-1 2-17 0 0,-2 5 49 0 0,0 1 1 0 0,-1-1-1 0 0,-1 3-49 0 0,-12 20 64 0 0,13-23-10 0 0,4-9-48 0 0,0 0 0 0 0,-1-1 0 0 0,1 1 0 0 0,0 0 0 0 0,-1 0 1 0 0,1-1-1 0 0,0 1 0 0 0,0 0 0 0 0,0 0 0 0 0,-1 0 0 0 0,1 0 0 0 0,0-1 1 0 0,0 1-1 0 0,0 0 0 0 0,1 0 0 0 0,-1 0 0 0 0,0 0 0 0 0,0-1 1 0 0,0 1-1 0 0,1 0 0 0 0,-1 0 0 0 0,0-1 0 0 0,1 1 0 0 0,-1 0 0 0 0,0 0 1 0 0,1-1-7 0 0,-1 1 80 0 0,25-6 683 0 0,-4 1-296 0 0,-17 3-385 0 0,-1 0 0 0 0,1 0-1 0 0,0 0 1 0 0,-1-1 0 0 0,1 1-1 0 0,-1-1 1 0 0,1 0 0 0 0,0 0-82 0 0,0-1-227 0 0,-1 1 0 0 0,1 1 0 0 0,0-1 0 0 0,1 0 0 0 0,2 0 227 0 0,3 0-5293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7.962"/>
    </inkml:context>
    <inkml:brush xml:id="br0">
      <inkml:brushProperty name="width" value="0.1" units="cm"/>
      <inkml:brushProperty name="height" value="0.1" units="cm"/>
      <inkml:brushProperty name="color" value="#E71225"/>
    </inkml:brush>
  </inkml:definitions>
  <inkml:trace contextRef="#ctx0" brushRef="#br0">11 27 5064 0 0,'-7'-1'83'0'0,"4"1"196"0"0,13-4-28 0 0,-9 4-201 0 0,-1 0 0 0 0,0 0-1 0 0,0 0 1 0 0,0 0 0 0 0,0 0 0 0 0,0 0-1 0 0,0 0 1 0 0,1 0 0 0 0,-1 0 0 0 0,0 0-1 0 0,0 0 1 0 0,0 0 0 0 0,0 0 0 0 0,0 0-1 0 0,0 0 1 0 0,0 0 0 0 0,1 0 0 0 0,-1 0-1 0 0,0 0 1 0 0,0 0 0 0 0,0 0 0 0 0,0-1-1 0 0,0 1 1 0 0,0 0 0 0 0,0 0 0 0 0,0 0-1 0 0,0 0 1 0 0,0 0 0 0 0,0 0 0 0 0,0 0-1 0 0,1 0 1 0 0,-1-1 0 0 0,0 1 0 0 0,0 0-1 0 0,0 0 1 0 0,0 0 0 0 0,0 0 0 0 0,0 0-1 0 0,0 0 1 0 0,0-1 0 0 0,0 1 0 0 0,0 0-1 0 0,0 0 1 0 0,0 0 0 0 0,0 0-1 0 0,0 0 1 0 0,-1 0 0 0 0,1-1 0 0 0,0 1-1 0 0,0 0 1 0 0,0 0 0 0 0,0 0 0 0 0,0 0-1 0 0,0 0 1 0 0,0 0 0 0 0,0 0 0 0 0,0 0-1 0 0,0 0 1 0 0,0-1 0 0 0,0 1 0 0 0,-1 0-1 0 0,1 0 1 0 0,0 0 0 0 0,0 0-50 0 0,0 0 29 0 0,0 0 1 0 0,0 0 0 0 0,0 0-1 0 0,-1-1 1 0 0,1 1-1 0 0,0 0 1 0 0,0 0-1 0 0,0 0 1 0 0,0 0-1 0 0,0 0 1 0 0,0-1-1 0 0,0 1 1 0 0,0 0-1 0 0,-1 0 1 0 0,1 0-1 0 0,0 0 1 0 0,0-1-1 0 0,0 1 1 0 0,0 0-1 0 0,0 0 1 0 0,0 0 0 0 0,0-1-1 0 0,0 1 1 0 0,0 0-1 0 0,0 0 1 0 0,0 0-1 0 0,0 0 1 0 0,0-1-1 0 0,1 1 1 0 0,-1 0-1 0 0,0 0 1 0 0,0 0-1 0 0,0 0 1 0 0,0-1-1 0 0,0 1-29 0 0,2-1 224 0 0,0 0-1 0 0,0-1 1 0 0,0 1-1 0 0,1 0 1 0 0,-1 0 0 0 0,0 0-1 0 0,0 1 1 0 0,1-1-1 0 0,-1 1 1 0 0,0-1-1 0 0,1 1 1 0 0,-1 0-1 0 0,1-1 1 0 0,-1 1-1 0 0,3 1-223 0 0,3-1 232 0 0,1 1 0 0 0,0 0 0 0 0,-1 0 1 0 0,2 2-233 0 0,-5-3 42 0 0,-3 1-37 0 0,-1-1 0 0 0,1 1-1 0 0,0-1 1 0 0,0 1 0 0 0,0 0 0 0 0,0 0 0 0 0,0 0 0 0 0,-1 0 0 0 0,1 0 0 0 0,0 0 0 0 0,-1 0-5 0 0,3 1 0 0 0,10 10 0 0 0,-13-11 0 0 0,0 0 0 0 0,0 0 0 0 0,0 0 0 0 0,0 0 0 0 0,-1 1 0 0 0,1-1 0 0 0,0 0 0 0 0,-1 0 0 0 0,1 1 0 0 0,0-1 0 0 0,-1 0 0 0 0,0 1 0 0 0,1-1 0 0 0,-1 0 0 0 0,0 1 0 0 0,0-1 0 0 0,1 1 0 0 0,-1-1 0 0 0,0 0 0 0 0,0 1 0 0 0,-1-1 0 0 0,1 1 0 0 0,0-1 0 0 0,0 1 0 0 0,-1-1 0 0 0,1 0 0 0 0,-1 2 0 0 0,0-1 0 0 0,1-1 0 0 0,-1 0 0 0 0,1-1 0 0 0,0 1 0 0 0,-1 0 0 0 0,1-1 0 0 0,0 1 0 0 0,-1 0 0 0 0,1-1 0 0 0,-1 1 0 0 0,1 0 0 0 0,-1-1 0 0 0,1 1 0 0 0,-1-1 0 0 0,0 1 0 0 0,1-1 0 0 0,-1 0 0 0 0,1 1 0 0 0,-1-1 0 0 0,0 0 0 0 0,0 1 0 0 0,1-1 0 0 0,-1 0 0 0 0,0 0 0 0 0,0 1 0 0 0,0-1 0 0 0,0 0 0 0 0,-20 18 0 0 0,9-10 8 0 0,7-5 4 0 0,0 0 1 0 0,1-1-1 0 0,-1 1 1 0 0,-1-1-1 0 0,-4 2-12 0 0,20 6 66 0 0,-2-5-26 0 0,0 0 0 0 0,-1 1 0 0 0,1-1 0 0 0,-1 2 0 0 0,0-1 0 0 0,-1 1 0 0 0,1 0 0 0 0,-2 0 0 0 0,1 0 0 0 0,2 5-40 0 0,0 1 80 0 0,-1 1 0 0 0,0 1 0 0 0,-1-1 0 0 0,-1 1 0 0 0,2 6-80 0 0,-6-12 0 0 0,1 1 0 0 0,-1-1 0 0 0,0 0 0 0 0,-1 1 0 0 0,0 1 0 0 0,0-11 0 0 0,0 4 25 0 0,0 0 1 0 0,-1-1-1 0 0,1 1 0 0 0,-1 0 1 0 0,0-1-1 0 0,0 1 1 0 0,0-1-1 0 0,0 1 1 0 0,-1-1-1 0 0,1 1 1 0 0,-1-1-1 0 0,0 0 1 0 0,0 0-1 0 0,0 0 1 0 0,-1 0-1 0 0,1 0 1 0 0,-1 0-1 0 0,-1 1-25 0 0,-4 3 183 0 0,-14 11 420 0 0,21-18-562 0 0,0 1 1 0 0,0 0-1 0 0,-1-1 1 0 0,1 1-1 0 0,0-1 0 0 0,0 1 1 0 0,-1-1-1 0 0,1 0 1 0 0,0 0-1 0 0,-1 1 1 0 0,1-1-1 0 0,0 0 1 0 0,-1 0-1 0 0,1 0 1 0 0,0 0-1 0 0,-1 0 1 0 0,1-1-1 0 0,-1 1-41 0 0,0 0 56 0 0,0-1 0 0 0,1 0 0 0 0,-1 0 0 0 0,0 1 1 0 0,0-1-1 0 0,1 0 0 0 0,-1 0 0 0 0,1 0 0 0 0,-1-1 0 0 0,1 1 0 0 0,-1 0 0 0 0,1-1 0 0 0,-1 0-56 0 0,-12-25 296 0 0,9 18-233 0 0,4 7-58 0 0,1 1 0 0 0,-1 0 0 0 0,0-1 0 0 0,1 1 0 0 0,-1-1 0 0 0,1 1 0 0 0,-1-1 0 0 0,1 0 0 0 0,0 1 1 0 0,-1-1-1 0 0,1 1 0 0 0,0-1 0 0 0,0 0 0 0 0,1-1-5 0 0,-2-9 12 0 0,1 12-21 0 0,0-1 0 0 0,0 0-1 0 0,0 0 1 0 0,0 0-1 0 0,0 0 1 0 0,0 0 0 0 0,0 1-1 0 0,0-1 1 0 0,0 0-1 0 0,0 0 1 0 0,0 0-1 0 0,1 0 1 0 0,-1 1 0 0 0,0-1-1 0 0,0 0 1 0 0,1 0-1 0 0,-1 0 1 0 0,1 1-1 0 0,-1-1 1 0 0,1 0 0 0 0,-1 1-1 0 0,1-1 1 0 0,0 0 9 0 0,10-11-451 0 0,-8 9 128 0 0,-1 1 0 0 0,0-1 0 0 0,1 1-1 0 0,-1 0 1 0 0,1 0 0 0 0,0 0 0 0 0,0 0 0 0 0,3-1 323 0 0,4-2-1381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9.712"/>
    </inkml:context>
    <inkml:brush xml:id="br0">
      <inkml:brushProperty name="width" value="0.1" units="cm"/>
      <inkml:brushProperty name="height" value="0.1" units="cm"/>
      <inkml:brushProperty name="color" value="#E71225"/>
    </inkml:brush>
  </inkml:definitions>
  <inkml:trace contextRef="#ctx0" brushRef="#br0">1 1 10680 0 0,'0'0'489'0'0,"0"0"-8"0"0,0 16-266 0 0,16 98 2088 0 0,-14-103-2201 0 0,4 23-274 0 0,-3-19-3464 0 0,0-4-850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1.862"/>
    </inkml:context>
    <inkml:brush xml:id="br0">
      <inkml:brushProperty name="width" value="0.1" units="cm"/>
      <inkml:brushProperty name="height" value="0.1" units="cm"/>
      <inkml:brushProperty name="color" value="#E71225"/>
    </inkml:brush>
  </inkml:definitions>
  <inkml:trace contextRef="#ctx0" brushRef="#br0">0 22 9760 0 0,'0'0'446'0'0,"15"-10"164"0"0,-11 9-469 0 0,-1-1 0 0 0,0 0 0 0 0,1 1 0 0 0,-1 0 0 0 0,1-1 1 0 0,-1 1-1 0 0,1 1 0 0 0,-1-1 0 0 0,1 1 0 0 0,0-1 0 0 0,0 1 0 0 0,-1 0 1 0 0,1 0-1 0 0,0 0 0 0 0,-1 1 0 0 0,1 0 0 0 0,0-1 0 0 0,-1 1 0 0 0,1 0 1 0 0,-1 1-1 0 0,1-1 0 0 0,-1 1 0 0 0,0-1 0 0 0,1 1 0 0 0,-1 0 0 0 0,0 0 1 0 0,0 1-1 0 0,0-1 0 0 0,0 1-141 0 0,-2-2 3 0 0,0 0 0 0 0,0 0-1 0 0,0 1 1 0 0,-1-1 0 0 0,1 0 0 0 0,0 1 0 0 0,0-1-1 0 0,-1 1 1 0 0,1-1 0 0 0,-1 0 0 0 0,1 1 0 0 0,-1 0 0 0 0,0-1-1 0 0,0 1 1 0 0,1-1 0 0 0,-1 1 0 0 0,0-1 0 0 0,0 1-1 0 0,-1-1 1 0 0,1 1 0 0 0,0-1 0 0 0,0 1 0 0 0,-1-1 0 0 0,0 2-3 0 0,0 2 0 0 0,-1 0 1 0 0,0 0 0 0 0,0-1 0 0 0,0 1 0 0 0,-1 0 0 0 0,0-1 0 0 0,0 0 0 0 0,-1 2-1 0 0,1-1 0 0 0,2-3-7 0 0,0 0 1 0 0,0 0-1 0 0,1 0 1 0 0,-1 0-1 0 0,1 0 1 0 0,-1 0-1 0 0,1 0 1 0 0,0 0-1 0 0,0 1 1 0 0,0-1-1 0 0,0 0 1 0 0,0 1 6 0 0,0-3 6 0 0,1 5-6 0 0,0-1 0 0 0,0 0 0 0 0,1 0 0 0 0,-1 0 0 0 0,1 0 0 0 0,0 0 0 0 0,0-1 0 0 0,0 1 0 0 0,1-1 0 0 0,-1 1 0 0 0,1-1 0 0 0,1 2 0 0 0,7 9 0 0 0,-4-4 0 0 0,9 14 0 0 0,-1 1 0 0 0,8 18 0 0 0,-19-35 0 0 0,-1-1 0 0 0,0 1 0 0 0,-1-1 0 0 0,1 1 0 0 0,-2 0 0 0 0,1 0 0 0 0,-1 0 0 0 0,0 0 0 0 0,-1 0 0 0 0,0 0 0 0 0,0 8 0 0 0,-1-13 23 0 0,0 0 1 0 0,1 0 0 0 0,-1 0 0 0 0,0 0 0 0 0,0 0 0 0 0,-1-1 0 0 0,1 1 0 0 0,-1 0 0 0 0,1-1 0 0 0,-1 1 0 0 0,0-1-1 0 0,0 0 1 0 0,0 0 0 0 0,0 1 0 0 0,-1-1-24 0 0,2-1 34 0 0,0 0-1 0 0,0 0 1 0 0,0 0 0 0 0,0-1-1 0 0,-1 1 1 0 0,1 0 0 0 0,0-1-1 0 0,-1 1 1 0 0,1-1 0 0 0,0 1-1 0 0,-1-1 1 0 0,1 0 0 0 0,-1 0-1 0 0,1 1 1 0 0,0-1 0 0 0,-1 0-1 0 0,1 0 1 0 0,-1 0 0 0 0,1-1-1 0 0,0 1 1 0 0,-1 0 0 0 0,1 0-1 0 0,-1-1 1 0 0,1 1 0 0 0,0-1-1 0 0,-1 1 1 0 0,1-1 0 0 0,0 0-1 0 0,0 1 1 0 0,0-1 0 0 0,-1 0-1 0 0,1 0 1 0 0,0 0-34 0 0,-2-1 85 0 0,-1-1 0 0 0,1 0-1 0 0,0 1 1 0 0,0-1 0 0 0,0-1 0 0 0,0 1 0 0 0,1 0 0 0 0,-1 0 0 0 0,1-1 0 0 0,0 0 0 0 0,0 1-1 0 0,0-1 1 0 0,1 0 0 0 0,-1 0 0 0 0,1 0 0 0 0,0 0 0 0 0,0 0 0 0 0,0-4-85 0 0,0 3-181 0 0,1-1 0 0 0,0 1-1 0 0,0-1 1 0 0,0 1 0 0 0,1-1 0 0 0,-1 1 0 0 0,2-1 0 0 0,-1 1 0 0 0,0-1 0 0 0,1 1-1 0 0,0 0 1 0 0,0 0 0 0 0,1 0 0 0 0,-1 0 0 0 0,1 0 0 0 0,0 1 0 0 0,0-1 0 0 0,1 1-1 0 0,0 0 1 0 0,-1 0 0 0 0,1 0 0 0 0,0 0 0 0 0,1 1 0 0 0,-1-1 0 0 0,1 1 0 0 0,0 0 181 0 0,5-2-760 0 0</inkml:trace>
  <inkml:trace contextRef="#ctx0" brushRef="#br0" timeOffset="459.789">352 176 456 0 0,'41'1'9116'0'0,"-35"-1"-8336"0"0,1 1 0 0 0,-1 0 0 0 0,0 1 0 0 0,0-1 0 0 0,1 2-780 0 0,-7-3 11 0 0,2 0 57 0 0,-1 1-1 0 0,0-1 0 0 0,1 1 1 0 0,-1-1-1 0 0,0 1 1 0 0,0 0-1 0 0,0 0 1 0 0,1 0-1 0 0,-1-1 0 0 0,0 1 1 0 0,0 0-1 0 0,0 0 1 0 0,0 1-1 0 0,-1-1 0 0 0,1 0 1 0 0,0 0-1 0 0,0 0 1 0 0,-1 0-1 0 0,1 1 1 0 0,0 0-68 0 0,-1-2 2 0 0,0 1 0 0 0,1 0 0 0 0,-1-1 0 0 0,0 1 0 0 0,0 0 1 0 0,1-1-1 0 0,-1 1 0 0 0,0 0 0 0 0,0-1 0 0 0,0 1 0 0 0,0 0 1 0 0,0-1-1 0 0,0 1 0 0 0,0 0 0 0 0,0-1 0 0 0,0 1 1 0 0,-1 0-1 0 0,1-1 0 0 0,0 1 0 0 0,0 0 0 0 0,-1 0-2 0 0,-11 15 70 0 0,3-5-57 0 0,5-6-13 0 0,4-4-3 0 0,-1 0 0 0 0,1 0 0 0 0,0 0 0 0 0,-1 0 0 0 0,1 0 1 0 0,0 0-1 0 0,0 0 0 0 0,0 0 0 0 0,0 1 0 0 0,0-1 1 0 0,0 0-1 0 0,0 0 0 0 0,1 0 0 0 0,-1 0 0 0 0,0 0 0 0 0,0 0 1 0 0,1 0-1 0 0,-1 0 0 0 0,1 0 0 0 0,-1 0 0 0 0,1 0 1 0 0,-1 0-1 0 0,1 0 0 0 0,0 0 0 0 0,0 0 3 0 0,-1-1 7 0 0,4 5 25 0 0,0-1 1 0 0,0 1-1 0 0,1-1 0 0 0,-1 0 1 0 0,1-1-1 0 0,0 1 1 0 0,0-1-1 0 0,2 1-32 0 0,23 17 414 0 0,-26-15-268 0 0,-3-5-101 0 0,-1 0 1 0 0,1-1-1 0 0,-1 1 0 0 0,1 0 1 0 0,-1-1-1 0 0,1 1 1 0 0,-1-1-1 0 0,1 1 0 0 0,0 0 1 0 0,-1-1-1 0 0,1 1 0 0 0,0-1 1 0 0,0 0-1 0 0,-1 1 0 0 0,1-1 1 0 0,0 0-1 0 0,0 1 0 0 0,-1-1 1 0 0,1 0-46 0 0,-1 0 26 0 0,1 1-1 0 0,-1-1 1 0 0,0 0 0 0 0,0 0 0 0 0,0 1 0 0 0,0-1-1 0 0,0 0 1 0 0,0 0 0 0 0,0 1 0 0 0,0-1 0 0 0,0 0 0 0 0,0 0-1 0 0,0 1 1 0 0,0-1 0 0 0,0 0 0 0 0,0 0 0 0 0,-1 1-1 0 0,1-1 1 0 0,0 0 0 0 0,0 0 0 0 0,0 0 0 0 0,0 1-1 0 0,0-1 1 0 0,0 0 0 0 0,-1 0 0 0 0,1 0 0 0 0,0 1 0 0 0,0-1-1 0 0,0 0 1 0 0,0 0 0 0 0,-1 0 0 0 0,1 0 0 0 0,0 0-1 0 0,0 1 1 0 0,0-1 0 0 0,-1 0-26 0 0,-6 8 385 0 0,4-6-337 0 0,0 0 0 0 0,-1 0 0 0 0,1-1 0 0 0,-1 1-1 0 0,1-1 1 0 0,-1 0 0 0 0,1 0 0 0 0,-1 0-1 0 0,0-1 1 0 0,1 1 0 0 0,-2-1-48 0 0,-16 4-5064 0 0,7 0-673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0.642"/>
    </inkml:context>
    <inkml:brush xml:id="br0">
      <inkml:brushProperty name="width" value="0.1" units="cm"/>
      <inkml:brushProperty name="height" value="0.1" units="cm"/>
      <inkml:brushProperty name="color" value="#E71225"/>
    </inkml:brush>
  </inkml:definitions>
  <inkml:trace contextRef="#ctx0" brushRef="#br0">0 38 10736 0 0,'0'0'241'0'0,"13"-17"834"0"0,-9 14-855 0 0,0 1-1 0 0,0-1 1 0 0,0 1 0 0 0,0 0 0 0 0,1 0 0 0 0,-1 1 0 0 0,1 0 0 0 0,-1-1 0 0 0,1 2 0 0 0,-1-1-1 0 0,1 0 1 0 0,0 1 0 0 0,-1 0 0 0 0,1 0 0 0 0,2 0-220 0 0,-2 1 57 0 0,0-1 0 0 0,0 1 1 0 0,0 0-1 0 0,0 0 0 0 0,0 0 1 0 0,0 1-1 0 0,-1-1 0 0 0,1 1 0 0 0,-1 0 1 0 0,1 1-1 0 0,-1-1 0 0 0,0 1 0 0 0,0 0 1 0 0,4 3-58 0 0,-7-5 5 0 0,1 0 1 0 0,-1 0 0 0 0,1 1 0 0 0,-1-1 0 0 0,0 1 0 0 0,0-1 0 0 0,1 1 0 0 0,-1-1 0 0 0,0 1 0 0 0,0 0 0 0 0,-1 0 0 0 0,1-1-1 0 0,0 1 1 0 0,-1 0 0 0 0,1 0 0 0 0,-1 0 0 0 0,1 0 0 0 0,-1 0 0 0 0,0 0 0 0 0,0 0 0 0 0,0 0 0 0 0,0-1 0 0 0,0 3-6 0 0,-1-1 0 0 0,-1 0 1 0 0,1 1 0 0 0,-1-1 0 0 0,0-1-1 0 0,0 1 1 0 0,0 0 0 0 0,0 0 0 0 0,-1-1 0 0 0,1 1-1 0 0,-2 0 0 0 0,-4 6 1 0 0,5-6-2 0 0,2-2 0 0 0,1-1 1 0 0,0 1-1 0 0,-1 0 0 0 0,1-1 1 0 0,-1 1-1 0 0,0-1 1 0 0,1 1-1 0 0,-1-1 1 0 0,1 1-1 0 0,-1-1 0 0 0,0 0 1 0 0,1 1-1 0 0,-1-1 1 0 0,0 0-1 0 0,0 0 0 0 0,1 1 1 0 0,-1-1 0 0 0,-2 2-43 0 0,0 0 33 0 0,3-1 3 0 0,-1 0 0 0 0,1-1 0 0 0,0 1 0 0 0,-1 0 0 0 0,1 0 0 0 0,0-1 0 0 0,0 1 0 0 0,-1 0 0 0 0,1 0 0 0 0,0-1 0 0 0,0 1 0 0 0,0 0 0 0 0,0 0 0 0 0,0 0 0 0 0,0-1 0 0 0,0 1 0 0 0,0 0 0 0 0,0 0 0 0 0,0-1 0 0 0,1 1 0 0 0,-1 0 0 0 0,0 0 0 0 0,1-1 1 0 0,-1 1-1 0 0,0 0 0 0 0,1 0 0 0 0,-1-1 0 0 0,1 1 0 0 0,-1 0 7 0 0,2 2-53 0 0,1 4 31 0 0,0-1-1 0 0,0 0 1 0 0,0 0 0 0 0,1 0-1 0 0,3 3 23 0 0,13 23-153 0 0,-14-18 223 0 0,4 8-4 0 0,0 0 1 0 0,-2 2-67 0 0,-5-17-3 0 0,-1 1 1 0 0,-1-1-1 0 0,1 1 1 0 0,-1 0 0 0 0,-1-1-1 0 0,1 1 1 0 0,-2 0 0 0 0,1 3 2 0 0,-1-8-7 0 0,1 0 0 0 0,-1-1 0 0 0,0 1 0 0 0,0 0 0 0 0,0-1 1 0 0,0 1-1 0 0,-1-1 0 0 0,1 1 0 0 0,-1-1 0 0 0,1 0 1 0 0,-1 1-1 0 0,0-1 0 0 0,0 0 0 0 0,-1 1 7 0 0,2-2 5 0 0,-1 0-1 0 0,1 0 1 0 0,0 1 0 0 0,-1-1-1 0 0,1 0 1 0 0,-1-1 0 0 0,1 1-1 0 0,-1 0 1 0 0,1 0 0 0 0,-1-1-1 0 0,0 1 1 0 0,1-1-1 0 0,-1 1 1 0 0,0-1 0 0 0,1 0-1 0 0,-1 1 1 0 0,0-1 0 0 0,0 0-1 0 0,1 0 1 0 0,-1 0 0 0 0,0-1-1 0 0,0 1 1 0 0,1 0 0 0 0,-1-1-5 0 0,-6-1 52 0 0,7 2-32 0 0,-1-1 0 0 0,1 1 0 0 0,-1-1 0 0 0,1 1-1 0 0,-1-1 1 0 0,1 0 0 0 0,0 0 0 0 0,-1 1 0 0 0,1-1-1 0 0,0 0 1 0 0,-1-1-20 0 0,0 0 20 0 0,0-1-1 0 0,0 1 0 0 0,0 0 1 0 0,0-1-1 0 0,1 0 1 0 0,-1 1-1 0 0,1-1 1 0 0,0 0-1 0 0,0 0 1 0 0,0 0-1 0 0,0 0 0 0 0,0 1 1 0 0,1-1-1 0 0,-1 0 1 0 0,1-1-1 0 0,0 1 1 0 0,0 0-1 0 0,0 0 0 0 0,0 0 1 0 0,0 0-1 0 0,1 0 1 0 0,-1 0-1 0 0,2-1-19 0 0,-1-1-148 0 0,0 0 0 0 0,1 0 0 0 0,-1 1 0 0 0,1-1 0 0 0,1 1 0 0 0,-1-1 0 0 0,1 1 0 0 0,-1 0 0 0 0,1 0 0 0 0,0 0 0 0 0,1 1 0 0 0,-1-1 0 0 0,1 1 0 0 0,2-3 148 0 0,4 0-733 0 0</inkml:trace>
  <inkml:trace contextRef="#ctx0" brushRef="#br0" timeOffset="363.623">368 267 4144 0 0,'0'0'319'0'0,"12"1"-23"0"0,3-1 1874 0 0,-1 1 1 0 0,1 1 0 0 0,8 1-2171 0 0,-20-2 192 0 0,1-1-1 0 0,0 1 1 0 0,-1 0-1 0 0,1 0 1 0 0,0 1-1 0 0,-1-1 0 0 0,0 1 1 0 0,1 0-1 0 0,-1 0 1 0 0,0 0-1 0 0,0 0 1 0 0,0 0-1 0 0,0 1 0 0 0,0-1 1 0 0,-1 1-1 0 0,2 1-191 0 0,-4-3 13 0 0,1 0-1 0 0,0 0 1 0 0,-1 0-1 0 0,1 0 1 0 0,-1 1-1 0 0,0-1 1 0 0,1 0 0 0 0,-1 0-1 0 0,0 0 1 0 0,0 0-1 0 0,0 1 1 0 0,0-1-1 0 0,0 0 1 0 0,0 0-1 0 0,0 1 1 0 0,0-1-1 0 0,0 0 1 0 0,-1 0-1 0 0,1 0 1 0 0,0 1 0 0 0,-1-1-1 0 0,1 0 1 0 0,-1 0-13 0 0,0 2 0 0 0,0-1 0 0 0,-1 0 0 0 0,1 0 0 0 0,-1 0 0 0 0,0 0 0 0 0,1 0 0 0 0,-1 0 0 0 0,0 0 0 0 0,0 0 1 0 0,0-1-1 0 0,-8 6 52 0 0,7-5-29 0 0,-1 0-1 0 0,2 0 0 0 0,-1 0 0 0 0,0 0 0 0 0,0 1 0 0 0,1-1 0 0 0,-1 1 0 0 0,1-1 0 0 0,0 1 0 0 0,0 0 1 0 0,-2 3-23 0 0,4-6 8 0 0,0 0 0 0 0,0 1 0 0 0,0-1 0 0 0,0 0 0 0 0,0 1 1 0 0,0-1-1 0 0,0 0 0 0 0,0 1 0 0 0,0-1 0 0 0,0 0 0 0 0,0 1 1 0 0,0-1-1 0 0,0 0 0 0 0,1 1 0 0 0,-1-1 0 0 0,0 0 0 0 0,0 0 1 0 0,0 1-1 0 0,1-1 0 0 0,-1 0 0 0 0,0 0 0 0 0,0 1 0 0 0,0-1 1 0 0,1 0-1 0 0,-1 0 0 0 0,0 0 0 0 0,1 1 0 0 0,-1-1 0 0 0,0 0 0 0 0,0 0 1 0 0,1 0-1 0 0,-1 0 0 0 0,0 0 0 0 0,1 0 0 0 0,-1 0 0 0 0,0 1 1 0 0,1-1-1 0 0,-1 0 0 0 0,0 0 0 0 0,1 0 0 0 0,-1 0 0 0 0,0-1 1 0 0,1 1-1 0 0,-1 0 0 0 0,1 0-8 0 0,-1 0 43 0 0,8 1 34 0 0,1 0 0 0 0,-1 0 0 0 0,0-1 0 0 0,0-1 0 0 0,0 1 0 0 0,0-1 0 0 0,8-3-77 0 0,9 1 31 0 0,17-4-422 0 0,-19 3 138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6.053"/>
    </inkml:context>
    <inkml:brush xml:id="br0">
      <inkml:brushProperty name="width" value="0.05" units="cm"/>
      <inkml:brushProperty name="height" value="0.05" units="cm"/>
      <inkml:brushProperty name="color" value="#66CC00"/>
    </inkml:brush>
  </inkml:definitions>
  <inkml:trace contextRef="#ctx0" brushRef="#br0">17 1 10104 0 0,'-1'0'514'0'0,"1"1"-62"0"0,-1 1-54 0 0,0 1-44 0 0,0 1-2 0 0,0 1-34 0 0,-2 12 629 0 0,2-11-511 0 0,0 0 171 0 0,1 8 217 0 0,-1 1-88 0 0,0 1-16 0 0,0 0-93 0 0,0 0-87 0 0,0 0-79 0 0,0 0-72 0 0,1 0-66 0 0,0 0-57 0 0,0 0-51 0 0,0 10 42 0 0,1 0-82 0 0,2-1-11 0 0,0-1 0 0 0,2 4-164 0 0,-5-27-155 0 0,0 0 53 0 0,1 1 47 0 0,-1-1 40 0 0,1 2 69 0 0,1 5 325 0 0,-1-5-295 0 0,-1-1-108 0 0,1 0-85 0 0,0 0-105 0 0,-1-1 61 0 0,0 0-33 0 0,1 1-144 0 0,-1-1-82 0 0,1 1-88 0 0,-1-1-96 0 0,1 0-104 0 0,0 1-111 0 0,-1-1-118 0 0,1 0-126 0 0,-1 1-143 0 0,1-1-34 0 0,0 2-2580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4.332"/>
    </inkml:context>
    <inkml:brush xml:id="br0">
      <inkml:brushProperty name="width" value="0.1" units="cm"/>
      <inkml:brushProperty name="height" value="0.1" units="cm"/>
      <inkml:brushProperty name="color" value="#0070C0"/>
    </inkml:brush>
  </inkml:definitions>
  <inkml:trace contextRef="#ctx0" brushRef="#br0">12 193 2760 0 0,'0'0'440'0'0,"0"0"807"0"0,-12-10 8292 0 0,16 9-9474 0 0,-1-1-1 0 0,1 1 1 0 0,-1-1-1 0 0,1 1 0 0 0,-1 0 1 0 0,1 0-1 0 0,0 1 1 0 0,0-1-1 0 0,-1 1 1 0 0,1 0-1 0 0,0 0 1 0 0,0 0-1 0 0,-1 0 0 0 0,1 1 1 0 0,0 0-1 0 0,-1-1 1 0 0,1 1-1 0 0,0 1-64 0 0,0-1 9 0 0,1 1-1 0 0,-1 0 0 0 0,0 0 1 0 0,0 0-1 0 0,-1 1 0 0 0,1 0 1 0 0,0-1-1 0 0,-1 1 1 0 0,1 0-1 0 0,-1 1 0 0 0,0-1 1 0 0,0 0-1 0 0,-1 1 1 0 0,3 3-9 0 0,-4-5 7 0 0,0-1 0 0 0,0 1 0 0 0,0 0 0 0 0,0 0 0 0 0,-1 0 0 0 0,1 0 0 0 0,0 0 0 0 0,-1-1 0 0 0,1 1 0 0 0,-1 0 0 0 0,0 2-7 0 0,0-2 8 0 0,-1-1 0 0 0,0 0 0 0 0,0 1 0 0 0,0-1 1 0 0,1 0-1 0 0,-1 0 0 0 0,0 0 0 0 0,-1 1 0 0 0,1-1 0 0 0,0 0 0 0 0,0 0 0 0 0,0 0 1 0 0,-1 0-9 0 0,-7 7 9 0 0,5-6-20 0 0,3-2 4 0 0,1 1 1 0 0,-1-1 0 0 0,1 0-1 0 0,-1 0 1 0 0,1 1-1 0 0,0-1 1 0 0,-1 0 0 0 0,1 0-1 0 0,0 1 1 0 0,-1-1-1 0 0,1 0 1 0 0,0 1 0 0 0,-1-1-1 0 0,1 1 1 0 0,0-1-1 0 0,0 0 1 0 0,-1 1 0 0 0,1-1-1 0 0,0 1 1 0 0,0-1 0 0 0,0 0-1 0 0,0 1 1 0 0,-1-1-1 0 0,1 1 1 0 0,0-1 0 0 0,0 1-1 0 0,0-1 1 0 0,0 1 6 0 0,0 0-3 0 0,1 0 0 0 0,-1 0-1 0 0,0 0 1 0 0,1 0 0 0 0,-1 0 0 0 0,1 0 0 0 0,-1 0 0 0 0,1 0 0 0 0,-1 0 0 0 0,1 0 0 0 0,0 0 0 0 0,0 0 3 0 0,24 21 31 0 0,-23-20-43 0 0,10 8-7 0 0,0 0 1 0 0,-2 2 0 0 0,1-1-1 0 0,-1 1 1 0 0,-1 1 0 0 0,0 0 0 0 0,6 13 18 0 0,-12-20-3 0 0,0-1 0 0 0,0 0 0 0 0,-1 1 0 0 0,0 0 0 0 0,0 0 0 0 0,0-1 0 0 0,-1 1 0 0 0,0 0 0 0 0,0 0 0 0 0,0 4 3 0 0,-1-7 16 0 0,0-1 1 0 0,0 1-1 0 0,-1 0 1 0 0,1-1-1 0 0,0 1 1 0 0,-1-1 0 0 0,0 1-1 0 0,0-1 1 0 0,0 1-1 0 0,0-1 1 0 0,0 1-1 0 0,0-1 1 0 0,0 0-1 0 0,-1 0 1 0 0,1 1 0 0 0,-1-1-1 0 0,0 0 1 0 0,1 0-1 0 0,-1-1 1 0 0,0 1-1 0 0,0 0 1 0 0,0 0-1 0 0,-1-1 1 0 0,1 0 0 0 0,-1 1-17 0 0,-2 1 37 0 0,0-1 1 0 0,0 0-1 0 0,0 0 1 0 0,-1 0-1 0 0,1-1 1 0 0,0 1-1 0 0,-1-1 1 0 0,1-1-1 0 0,-5 1-37 0 0,9-1 13 0 0,-1 0-1 0 0,1 0 1 0 0,-1 0-1 0 0,1 0 1 0 0,0-1 0 0 0,-1 1-1 0 0,1 0 1 0 0,0-1-1 0 0,-1 1 1 0 0,1-1-1 0 0,0 1 1 0 0,-1-1 0 0 0,1 0-1 0 0,0 0 1 0 0,0 1-1 0 0,0-1 1 0 0,0 0-1 0 0,0 0 1 0 0,0 0 0 0 0,0 0-1 0 0,0 0 1 0 0,0-1-1 0 0,0 1 1 0 0,1 0-1 0 0,-1 0 1 0 0,0 0 0 0 0,1-1-1 0 0,-1 1 1 0 0,1 0-1 0 0,-1-1 1 0 0,1 1-1 0 0,0-1 1 0 0,-1 1 0 0 0,1 0-1 0 0,0-1 1 0 0,0 1-1 0 0,0-1 1 0 0,0 1-1 0 0,1-2-11 0 0,0-9-165 0 0,0 0 1 0 0,1-1 0 0 0,1 1-1 0 0,0 0 1 0 0,0 0 0 0 0,2 1-1 0 0,-1-1 1 0 0,1 1 0 0 0,1 0-1 0 0,3-5 164 0 0,-1 1-5306 0 0</inkml:trace>
  <inkml:trace contextRef="#ctx0" brushRef="#br0" timeOffset="365.108">364 1 12696 0 0,'0'0'580'0'0,"0"0"-11"0"0,1 0-365 0 0,-1 0-201 0 0,0 0-1 0 0,1 0 1 0 0,-1 0 0 0 0,0 0 0 0 0,0 0-1 0 0,1 0 1 0 0,-1 0 0 0 0,0 1-1 0 0,1-1 1 0 0,-1 0 0 0 0,0 0 0 0 0,0 0-1 0 0,0 1 1 0 0,1-1 0 0 0,-1 0 0 0 0,0 0-1 0 0,0 0 1 0 0,1 1 0 0 0,-1-1-1 0 0,0 0 1 0 0,0 0 0 0 0,0 1 0 0 0,0-1-1 0 0,0 0 1 0 0,0 1 0 0 0,1-1-1 0 0,-1 0 1 0 0,0 0 0 0 0,0 1 0 0 0,0-1-1 0 0,0 0 1 0 0,0 1 0 0 0,0-1-3 0 0,0 9 255 0 0,-3 3 288 0 0,1 0-1 0 0,-2 0 1 0 0,-4 9-543 0 0,3-7-471 0 0,1 0 1 0 0,-2 10 470 0 0,3-8-5393 0 0</inkml:trace>
  <inkml:trace contextRef="#ctx0" brushRef="#br0" timeOffset="909.934">517 450 920 0 0,'0'0'461'0'0,"0"0"1603"0"0,0 0 705 0 0,0 0 141 0 0,0 0-328 0 0,2 13-772 0 0,5 41-942 0 0,-6-40-553 0 0,0 0-1 0 0,1 0 1 0 0,2 6-315 0 0,-1-9-16 0 0,0 1-64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6.285"/>
    </inkml:context>
    <inkml:brush xml:id="br0">
      <inkml:brushProperty name="width" value="0.1" units="cm"/>
      <inkml:brushProperty name="height" value="0.1" units="cm"/>
      <inkml:brushProperty name="color" value="#0070C0"/>
    </inkml:brush>
  </inkml:definitions>
  <inkml:trace contextRef="#ctx0" brushRef="#br0">0 190 7832 0 0,'0'0'602'0'0,"7"-6"-194"0"0,18-4 4036 0 0,-22 9-4249 0 0,0 0 0 0 0,-1 1 1 0 0,1-1-1 0 0,0 1 0 0 0,0 0 0 0 0,0 0 0 0 0,0 0 1 0 0,-1 0-1 0 0,1 1 0 0 0,0-1 0 0 0,0 1 0 0 0,0-1 1 0 0,2 2-196 0 0,2 0 304 0 0,-4-1-209 0 0,0 0 0 0 0,0 1-1 0 0,0-1 1 0 0,-1 0 0 0 0,1 1 0 0 0,0-1-1 0 0,0 1 1 0 0,-1 0 0 0 0,1 1-95 0 0,1 0 20 0 0,-1 0 0 0 0,0 0 0 0 0,0 1 1 0 0,0-1-1 0 0,0 1 0 0 0,0 0 0 0 0,-1 0 1 0 0,0 0-1 0 0,1 0 0 0 0,-2 0 0 0 0,1 1 1 0 0,0 1-21 0 0,-1-3-22 0 0,0 0 0 0 0,-1 0 1 0 0,1 0-1 0 0,-1 0 0 0 0,0 0 1 0 0,0 0-1 0 0,0 1 1 0 0,0-1-1 0 0,-1 0 0 0 0,1 0 1 0 0,-1 0-1 0 0,0 0 1 0 0,0 0-1 0 0,0 0 0 0 0,0 0 1 0 0,0 0-1 0 0,-1 0 0 0 0,1-1 1 0 0,-2 2 21 0 0,0 1-104 0 0,0-1 0 0 0,-1 1 0 0 0,1-1 0 0 0,-1 0 0 0 0,-3 3 104 0 0,4-3-43 0 0,3-3 43 0 0,0-1 0 0 0,-1 1 0 0 0,1 0 0 0 0,0 0 0 0 0,0 0 0 0 0,0-1-1 0 0,0 1 1 0 0,0 0 0 0 0,0 0 0 0 0,0 0 0 0 0,0 0 0 0 0,0-1 0 0 0,0 1 0 0 0,1 0 0 0 0,-1 0 0 0 0,0 0-1 0 0,1-1 1 0 0,-1 1 0 0 0,0 0 0 0 0,1 0 0 0 0,-1-1 0 0 0,1 1 0 0 0,-1 0 0 0 0,1-1 0 0 0,-1 1-1 0 0,1-1 1 0 0,0 1 0 0 0,-1-1 0 0 0,1 1 0 0 0,0-1 0 0 0,-1 1 0 0 0,1-1 0 0 0,0 1 0 0 0,-1-1 0 0 0,1 0-1 0 0,1 1 1 0 0,0 1 12 0 0,12 8 69 0 0,-1 0-1 0 0,0 2 1 0 0,-1-1-1 0 0,-1 2 0 0 0,0-1 1 0 0,0 2-1 0 0,-1-1 1 0 0,-1 1-1 0 0,0 1 1 0 0,-1 0-1 0 0,-1 0 0 0 0,3 9-80 0 0,-8-19 4 0 0,-1 0-1 0 0,0 0 1 0 0,0 0-1 0 0,-1 0 0 0 0,1 0 1 0 0,-1 0-1 0 0,0 0 0 0 0,-1 0 1 0 0,1 0-1 0 0,-1 0 1 0 0,0-1-1 0 0,0 1 0 0 0,-1 0 1 0 0,1 0-1 0 0,-1-1 0 0 0,0 1 1 0 0,0-1-1 0 0,-1 1 0 0 0,0 0-2 0 0,1-2 22 0 0,0 0 1 0 0,0 0 0 0 0,0 0-1 0 0,-1 0 1 0 0,1-1 0 0 0,-1 1-1 0 0,0-1 1 0 0,0 1 0 0 0,0-1-1 0 0,0 0 1 0 0,0 0 0 0 0,0 0-1 0 0,-1-1 1 0 0,1 1 0 0 0,-1-1-1 0 0,1 1 1 0 0,-1-1 0 0 0,0-1-1 0 0,1 1 1 0 0,-1 0 0 0 0,0-1-1 0 0,1 0 1 0 0,-1 0 0 0 0,0 0-1 0 0,-2 0-23 0 0,3 0 18 0 0,1-1-1 0 0,-1 1 0 0 0,0-1 0 0 0,1 0 0 0 0,-1 1 0 0 0,0-1 0 0 0,1 0 1 0 0,-1-1-1 0 0,1 1 0 0 0,-1 0 0 0 0,1-1 0 0 0,0 1 0 0 0,0-1 0 0 0,0 0 1 0 0,0 0-1 0 0,0 0 0 0 0,0 0 0 0 0,0 0 0 0 0,0 0-17 0 0,0-2 32 0 0,0 0 0 0 0,0 1 0 0 0,1-1 0 0 0,-1 0 0 0 0,1 0 0 0 0,0 0 0 0 0,0 0 0 0 0,0 0 0 0 0,1 0 0 0 0,-1 0 0 0 0,1 0 0 0 0,0-1-32 0 0,1-8-318 0 0,0 0 0 0 0,1-1 1 0 0,0 1-1 0 0,1 0 0 0 0,0 0 1 0 0,1 0-1 0 0,3-5 318 0 0,0-1-4056 0 0,1 1-1245 0 0</inkml:trace>
  <inkml:trace contextRef="#ctx0" brushRef="#br0" timeOffset="366.012">367 1 10568 0 0,'0'0'464'0'0,"0"2"104"0"0,0 0-456 0 0,-2 3-112 0 0,-1-1 0 0 0,1 3 0 0 0,0 0 0 0 0,-1-1 72 0 0,-3 1-72 0 0,5-1 64 0 0,1 3 24 0 0,-3 1 0 0 0,-2-2 0 0 0,2 1 0 0 0,-1 2-88 0 0,1 1 80 0 0,0 1-80 0 0,0-2-4896 0 0</inkml:trace>
  <inkml:trace contextRef="#ctx0" brushRef="#br0" timeOffset="715.09">493 403 4144 0 0,'0'0'319'0'0,"0"0"139"0"0,8 4 3811 0 0,11 13 1148 0 0,-18-16-5253 0 0,1 1 1 0 0,-1 0-1 0 0,0 0 0 0 0,0 0 0 0 0,0 0 1 0 0,0 0-1 0 0,0 0 0 0 0,0 1-164 0 0,-1 0-1 0 0,1 1-1 0 0,-1-1 1 0 0,1 0 0 0 0,-1 0-1 0 0,0 1 1 0 0,-1-1 0 0 0,1 0-1 0 0,0 0 1 0 0,-1 0 0 0 0,0 1-1 0 0,0-1 1 0 0,0 0 0 0 0,0 1 1 0 0,-16 29 0 0 0,17-32 28 0 0,-1-1 0 0 0,1 1 1 0 0,0 0-1 0 0,-1-1 1 0 0,1 1-1 0 0,0 0 1 0 0,0-1-1 0 0,-1 1 1 0 0,1-1-1 0 0,0 1 1 0 0,0 0-1 0 0,0-1 1 0 0,0 1-1 0 0,0 0 1 0 0,0-1-1 0 0,0 1 1 0 0,0 0-1 0 0,0-1 1 0 0,0 1-1 0 0,1 0 1 0 0,-1-1-1 0 0,0 1 1 0 0,0 0-1 0 0,1-1 1 0 0,-1 1-1 0 0,0-1 1 0 0,1 1-1 0 0,-1 0 0 0 0,0-1 1 0 0,1 1-1 0 0,-1-1 1 0 0,1 1-1 0 0,-1-1 1 0 0,1 0-1 0 0,-1 1 1 0 0,1-1-1 0 0,-1 1 1 0 0,1-1-1 0 0,-1 0 1 0 0,1 1-1 0 0,0-1 1 0 0,0 0-29 0 0,2 1 173 0 0,0 0 0 0 0,0-1 0 0 0,0 1 0 0 0,0-1 1 0 0,1 0-1 0 0,-1 0 0 0 0,1 0-173 0 0,0 0 147 0 0,5-1-13 0 0,0 0-1 0 0,0-1 1 0 0,-1 1-1 0 0,1-2 1 0 0,0 1-1 0 0,1-2-133 0 0,2 0-107 0 0,5-1-23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9.077"/>
    </inkml:context>
    <inkml:brush xml:id="br0">
      <inkml:brushProperty name="width" value="0.1" units="cm"/>
      <inkml:brushProperty name="height" value="0.1" units="cm"/>
      <inkml:brushProperty name="color" value="#0070C0"/>
    </inkml:brush>
  </inkml:definitions>
  <inkml:trace contextRef="#ctx0" brushRef="#br0">28 127 3224 0 0,'0'0'479'0'0,"5"12"4132"0"0,6 41-2936 0 0,-8-33-1069 0 0,1 1 0 0 0,1-1 1 0 0,2 2-607 0 0,4 21 0 0 0,-9-30-307 0 0,-2-13-74 0 0</inkml:trace>
  <inkml:trace contextRef="#ctx0" brushRef="#br0" timeOffset="364.792">0 43 10680 0 0,'0'-1'36'0'0,"0"-1"1"0"0,0 1 0 0 0,0 0 0 0 0,0 0-1 0 0,0 0 1 0 0,0 0 0 0 0,1 0 0 0 0,-1 0-1 0 0,0 0 1 0 0,0 0 0 0 0,1 0 0 0 0,-1 0-1 0 0,1 0 1 0 0,-1 0 0 0 0,1 0 0 0 0,-1 0-1 0 0,1 0 1 0 0,0 0 0 0 0,0 1 0 0 0,-1-1-1 0 0,1 0 1 0 0,0 0 0 0 0,0 1 0 0 0,0-1-1 0 0,-1 0 1 0 0,1 1 0 0 0,0-1 0 0 0,0 1-1 0 0,0-1 1 0 0,0 1 0 0 0,0 0 0 0 0,1-1-37 0 0,4-2 33 0 0,0 1 0 0 0,1 0 0 0 0,0 0 0 0 0,-1 0 1 0 0,1 1-1 0 0,0-1 0 0 0,0 2 0 0 0,0-1 0 0 0,0 1 1 0 0,6 1-34 0 0,-1 0 66 0 0,0 0 0 0 0,0 1 1 0 0,0 1-1 0 0,0 0 1 0 0,8 4-67 0 0,-18-6 3 0 0,0 0 0 0 0,1 0 1 0 0,-1 0-1 0 0,0 0 0 0 0,0 0 1 0 0,-1 1-1 0 0,1-1 0 0 0,0 1 1 0 0,0-1-1 0 0,-1 1 0 0 0,1 0 1 0 0,0 0-1 0 0,-1 0 0 0 0,0 0 1 0 0,0 0-1 0 0,1 0 0 0 0,-1 0 1 0 0,0 0-1 0 0,0 0 0 0 0,-1 0-3 0 0,1 0 2 0 0,-1 0 0 0 0,1 0 0 0 0,-1-1 0 0 0,0 1 0 0 0,0 0 0 0 0,0 0 0 0 0,0 0-1 0 0,0-1 1 0 0,0 1 0 0 0,0 0 0 0 0,-1 0 0 0 0,1-1 0 0 0,-1 1 0 0 0,1 0 0 0 0,-1-1 0 0 0,0 1 0 0 0,0 0-1 0 0,1-1 1 0 0,-1 1 0 0 0,0-1 0 0 0,0 1 0 0 0,0-1 0 0 0,-1 0 0 0 0,1 1 0 0 0,0-1 0 0 0,-1 0-2 0 0,-16 14-202 0 0,0-1 0 0 0,-1 0 0 0 0,-5 1 202 0 0,-12 3-1518 0 0,26-14-2298 0 0</inkml:trace>
  <inkml:trace contextRef="#ctx0" brushRef="#br0" timeOffset="-185091.694">274 388 5064 0 0,'0'0'389'0'0,"16"-9"3375"0"0,-11 6-2701 0 0,-3 2-833 0 0,0 0-1 0 0,0 0 0 0 0,0 0 0 0 0,0 0 1 0 0,0 0-1 0 0,0 1 0 0 0,1-1 0 0 0,-1 1 0 0 0,0-1 1 0 0,1 1-1 0 0,-1 0 0 0 0,0 0 0 0 0,0 0 0 0 0,1 0 1 0 0,-1 0-1 0 0,0 0 0 0 0,1 1 0 0 0,1 0-229 0 0,6 2 881 0 0,-7-2-760 0 0,-1 0-1 0 0,1 0 1 0 0,0 0-1 0 0,-1 0 0 0 0,1 0 1 0 0,-1 1-1 0 0,2 1-120 0 0,-3-2 8 0 0,0 0 0 0 0,0 0 0 0 0,0 0 0 0 0,-1 0-1 0 0,1 0 1 0 0,0 0 0 0 0,-1 0 0 0 0,1 0 0 0 0,-1 1 0 0 0,1-1 0 0 0,-1 0-1 0 0,1 0 1 0 0,-1 1 0 0 0,0-1 0 0 0,0 0 0 0 0,0 1 0 0 0,0-1 0 0 0,0 0-1 0 0,0 1-7 0 0,0 4 16 0 0,-1 0 0 0 0,0 0 0 0 0,0 0-1 0 0,0-1 1 0 0,0 1 0 0 0,-1 0 0 0 0,0-1-1 0 0,-1 1 1 0 0,1-1 0 0 0,-1 1 0 0 0,-1 0-16 0 0,-7 11-29 0 0,0-1 1 0 0,-11 10 28 0 0,19-22-12 0 0,-1-1 24 0 0,4-2 68 0 0,0-1 94 0 0,1 1-79 0 0,0 0-1 0 0,0 0 0 0 0,0 0 1 0 0,0 0-1 0 0,0 0 1 0 0,0 0-1 0 0,0 0 0 0 0,1 0 1 0 0,-1 0-1 0 0,1 0-94 0 0,17-1 206 0 0,0 0 0 0 0,0-1 0 0 0,0-1 1 0 0,0-1-1 0 0,0 0 0 0 0,3-2-206 0 0,2 0-890 0 0,-4 2-5523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8:11.894"/>
    </inkml:context>
    <inkml:brush xml:id="br0">
      <inkml:brushProperty name="width" value="0.1" units="cm"/>
      <inkml:brushProperty name="height" value="0.1" units="cm"/>
      <inkml:brushProperty name="color" value="#0070C0"/>
    </inkml:brush>
  </inkml:definitions>
  <inkml:trace contextRef="#ctx0" brushRef="#br0">75 28 4544 0 0,'0'0'208'0'0,"0"0"96"0"0,5-15 3004 0 0,-5 13-3552 0 0,-1-8 2902 0 0,1 10-2551 0 0,0 0 1 0 0,-1 0 0 0 0,1 0-1 0 0,0 0 1 0 0,-1 0 0 0 0,1 0-1 0 0,0 0 1 0 0,0 0 0 0 0,-1 0-1 0 0,1 0 1 0 0,0 0 0 0 0,0 0-1 0 0,-1 0 1 0 0,1 0 0 0 0,0 0-1 0 0,0 0 1 0 0,-1 0 0 0 0,1 1-1 0 0,0-1 1 0 0,0 0 0 0 0,0 0-1 0 0,-1 0 1 0 0,1 0 0 0 0,0 1-1 0 0,0-1 1 0 0,0 0 0 0 0,-1 0-1 0 0,1 0 1 0 0,0 1 0 0 0,0-1-108 0 0,-2 3 80 0 0,2 4 0 0 0,-3 1-54 0 0,-7 17 19 0 0,-7 11 28 0 0,-5-5-73 0 0,15-20 0 0 0,5-7 0 0 0,-1 5 0 0 0,3-6-10 0 0,-5 8-80 0 0,5-10-20 0 0,0-1 25 0 0,0 0 12 0 0,0 0-2 0 0,0 0-10 0 0,0 0-3 0 0,0 0 0 0 0,0 0-14 0 0,0 0-56 0 0,0 0-30 0 0,0 0-554 0 0,0 0-2306 0 0,0 0-986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6.622"/>
    </inkml:context>
    <inkml:brush xml:id="br0">
      <inkml:brushProperty name="width" value="0.1" units="cm"/>
      <inkml:brushProperty name="height" value="0.1" units="cm"/>
      <inkml:brushProperty name="color" value="#0070C0"/>
    </inkml:brush>
  </inkml:definitions>
  <inkml:trace contextRef="#ctx0" brushRef="#br0">43 272 1376 0 0,'0'0'65'0'0,"0"0"245"0"0,0 0 1002 0 0,0 0 434 0 0,1 3 1745 0 0,1 6-2506 0 0,-1 22 1915 0 0,3 15-2900 0 0,1 8 327 0 0,-3-26-217 0 0,1 0 0 0 0,2 0 0 0 0,2 6-110 0 0,-6-29-596 0 0,0-1 206 0 0</inkml:trace>
  <inkml:trace contextRef="#ctx0" brushRef="#br0" timeOffset="359.504">0 245 6992 0 0,'2'-3'91'0'0,"0"1"0"0"0,0-1 0 0 0,0 1 0 0 0,0 0 0 0 0,0 0 0 0 0,1-1 1 0 0,-1 1-1 0 0,1 1 0 0 0,-1-1 0 0 0,1 0 0 0 0,0 1 0 0 0,0-1 0 0 0,0 1 0 0 0,3-1-91 0 0,2-1 380 0 0,1 0 0 0 0,0 0 0 0 0,0 1-1 0 0,7-1-379 0 0,-9 2 261 0 0,1 1 0 0 0,0-1-1 0 0,-1 1 1 0 0,1 1 0 0 0,0 0-1 0 0,-1 0 1 0 0,1 0 0 0 0,4 3-261 0 0,-9-4 8 0 0,0 1 0 0 0,0 0 0 0 0,-1 0 0 0 0,1 1 0 0 0,0-1 0 0 0,-1 0 0 0 0,1 1 0 0 0,-1 0 0 0 0,0-1 0 0 0,0 1 0 0 0,1 0 0 0 0,-1 0 0 0 0,0 0 0 0 0,-1 1 0 0 0,1-1 0 0 0,0 0 0 0 0,-1 1 0 0 0,1-1 0 0 0,-1 1 0 0 0,0 0 0 0 0,1-1 0 0 0,-1 1 0 0 0,-1 0 0 0 0,1 0-8 0 0,0 0-5 0 0,-1-1 0 0 0,0 1 1 0 0,0-1-1 0 0,-1 1 0 0 0,1-1 0 0 0,0 0 1 0 0,-1 1-1 0 0,1-1 0 0 0,-1 1 1 0 0,0-1-1 0 0,0 0 0 0 0,0 0 0 0 0,0 1 1 0 0,0-1-1 0 0,0 0 0 0 0,-1 0 1 0 0,1 0-1 0 0,-1 0 0 0 0,1-1 0 0 0,-1 1 1 0 0,0 0-1 0 0,0-1 0 0 0,0 1 1 0 0,0-1-1 0 0,0 1 0 0 0,0-1 1 0 0,-1 1 4 0 0,-7 3-78 0 0,0 1 0 0 0,0-2 0 0 0,-1 1 0 0 0,1-2 1 0 0,-5 2 77 0 0,-22 6-370 0 0,29-7 56 0 0</inkml:trace>
  <inkml:trace contextRef="#ctx0" brushRef="#br0" timeOffset="-183467.17">262 541 10680 0 0,'0'0'241'0'0,"0"0"38"0"0,0 0 11 0 0,0 0-28 0 0,0 0-49 0 0,0 0 420 0 0,0 0 205 0 0,2 14 1458 0 0,19 89-311 0 0,-19-95-2167 0 0,0-1-2 0 0</inkml:trace>
  <inkml:trace contextRef="#ctx0" brushRef="#br0" timeOffset="94672.649">514 0 1376 0 0,'0'0'208'0'0,"0"0"337"0"0,0 0 154 0 0,0 0 33 0 0,0 0-5 0 0,0 0-39 0 0,0 0-15 0 0,0 0-1 0 0,0 0-34 0 0,0 0-140 0 0,0 0-68 0 0,0 0-12 0 0,0 0-9 0 0,0 0-29 0 0,0 0-17 0 0,0 0-3 0 0,0 0-14 0 0,0 0-56 0 0,0 0-30 0 0,0 0-4 0 0,-1 8 0 0 0,-12 24 115 0 0,12-30-323 0 0,0 0 0 0 0,0 0 0 0 0,0 0-1 0 0,1 1 1 0 0,-1-1 0 0 0,0 0-1 0 0,1 1 1 0 0,-1-1 0 0 0,1 0-1 0 0,0 1 1 0 0,0-1 0 0 0,0 1-48 0 0,0 1 6 0 0,-1 0 0 0 0,0-1 0 0 0,1 1 1 0 0,-1 0-1 0 0,-1-1 0 0 0,1 1 0 0 0,-2 1-6 0 0,-5 23-10 0 0,6-22-108 0 0,0 1 0 0 0,0-1 0 0 0,0 0 0 0 0,-3 6 118 0 0,4-11 256 0 0,1 0-37 0 0,0 5-197 0 0,0-5-126 0 0,0-1-528 0 0,0 0-2170 0 0,0 0-934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4:52.016"/>
    </inkml:context>
    <inkml:brush xml:id="br0">
      <inkml:brushProperty name="width" value="0.05" units="cm"/>
      <inkml:brushProperty name="height" value="0.05" units="cm"/>
      <inkml:brushProperty name="color" value="#849398"/>
    </inkml:brush>
  </inkml:definitions>
  <inkml:trace contextRef="#ctx0" brushRef="#br0">309 75 6248 0 0,'0'0'133'0'0,"0"0"23"0"0,0 0 15 0 0,0 1 20 0 0,0 0-68 0 0,0 1-40 0 0,-1 4 42 0 0,0-4-51 0 0,-3 11 195 0 0,-1-1-99 0 0,0 1-78 0 0,0-1-58 0 0,-12 31-81 0 0,11-25 83 0 0,-3 8 17 0 0,2-7-37 0 0,3-6 29 0 0,-9 24 32 0 0,-1 0 64 0 0,2-11-11 0 0,-23 45 35 0 0,17-32-10 0 0,9-21-38 0 0,1 1 0 0 0,0 2-117 0 0,-2 7 119 0 0,-6 21 89 0 0,8-17-140 0 0,-3 4 9 0 0,4-13-6 0 0,3-5 33 0 0,-7 25 160 0 0,6-31-89 0 0,2 0 1 0 0,-2 10-176 0 0,1 0 172 0 0,0-2-65 0 0,0 4-38 0 0,-4 32 28 0 0,5-27 248 0 0,2 13-345 0 0,3-10 64 0 0,-1 7 27 0 0,0-3-28 0 0,0-3-31 0 0,-1 0 0 0 0,-1 23-32 0 0,-2-29 0 0 0,2-14 0 0 0,0 0 0 0 0,1 12 0 0 0,-1 7 0 0 0,1-22 0 0 0,0 1 0 0 0,0-2 0 0 0,1 3 0 0 0,2 26 0 0 0,-2-26 0 0 0,0-1 0 0 0,0 2 0 0 0,1-1 0 0 0,1 2 0 0 0,-2-8 0 0 0,0 0 0 0 0,0 0 0 0 0,-1 0 0 0 0,0 4 0 0 0,5 22 0 0 0,-3-18 0 0 0,0-2 0 0 0,-1 1 0 0 0,1 1 0 0 0,3 30 0 0 0,1 16 0 0 0,1-11 0 0 0,-1-7 0 0 0,1 22 0 0 0,-6-53 0 0 0,-1 1 0 0 0,0 0 0 0 0,-1 7 0 0 0,0 13 0 0 0,-8 53 10 0 0,1 13 44 0 0,9-65-22 0 0,0 15 103 0 0,1 33 131 0 0,-2-53-220 0 0,-2-2-44 0 0,1-4-138 0 0,0 10-62 0 0,-3-10 163 0 0,1-6 35 0 0,1 1 0 0 0,-1 13 0 0 0,-1 9 0 0 0,-1 13-1 0 0,1 15 1 0 0,-2 34 11 0 0,4-62 15 0 0,-1-12 2 0 0,-2 14-28 0 0,0-5 0 0 0,1 8 0 0 0,1-10 0 0 0,0 11 0 0 0,1 0 0 0 0,4 18 0 0 0,-2-23 0 0 0,0 14 0 0 0,1-40 0 0 0,-1 2 0 0 0,-2 12 0 0 0,0 26 0 0 0,3-21 0 0 0,-3 11 0 0 0,0 10 0 0 0,2-36 0 0 0,0 11 0 0 0,1-1 0 0 0,2 12 0 0 0,0 2 0 0 0,1 7 0 0 0,-2-26 0 0 0,0-1 0 0 0,-1 8 0 0 0,0 3 0 0 0,-1 22 26 0 0,0-30 12 0 0,2 16-38 0 0,-2 11 71 0 0,1-6 12 0 0,0 41 32 0 0,1-24-20 0 0,-2-45-75 0 0,6 64 105 0 0,2 17-112 0 0,-4-37-15 0 0,-2-13 39 0 0,-2 16-37 0 0,1 27 27 0 0,-1-42-27 0 0,-1-31 0 0 0,1 0 0 0 0,1 0 0 0 0,1 1 0 0 0,-2-5 0 0 0,1-1 0 0 0,-1 0 0 0 0,-1 4 0 0 0,1 26 0 0 0,0 80 0 0 0,0-69 0 0 0,2 3 0 0 0,4 0 0 0 0,2 6 0 0 0,-4-24 0 0 0,0 4 0 0 0,1 11 0 0 0,-1-4 1 0 0,-3 0 56 0 0,0-1 31 0 0,0-29-65 0 0,-1 13 89 0 0,1 20 111 0 0,-4 54 217 0 0,4-75-318 0 0,-2 17-42 0 0,1-2 1 0 0,0-15 40 0 0,-1 16 105 0 0,1-23-134 0 0,0 0-80 0 0,0 13-155 0 0,-1 0 53 0 0,-1-5 57 0 0,2 0 45 0 0,0-10-5 0 0,-1 0 47 0 0,-1 28 133 0 0,3-24-187 0 0,-1 15-93 0 0,0 0-22 0 0,1-12 83 0 0,-1-3 32 0 0,-2 0 0 0 0,-1 14 0 0 0,-1-8 0 0 0,2 13 0 0 0,2-18 43 0 0,-1 36 197 0 0,-1-37-195 0 0,-1-12-45 0 0,2 0 0 0 0,0 9 0 0 0,-1 8 0 0 0,2-9 0 0 0,0-1 0 0 0,1 14 0 0 0,2 18 0 0 0,0-16 0 0 0,-1 6 0 0 0,-3-5 0 0 0,1-16 0 0 0,-1 16 0 0 0,-2 12 0 0 0,3-31 0 0 0,-4 18 0 0 0,-4 69 0 0 0,8-99 0 0 0,0 0 0 0 0,0 0 0 0 0,2 4 0 0 0,-1-4 0 0 0,0-2 0 0 0,-1 1 0 0 0,0 0 0 0 0,-1 6 0 0 0,-1-6 0 0 0,1 4 0 0 0,0-1 0 0 0,0 1 0 0 0,0-2 0 0 0,2 3 0 0 0,-1 10 0 0 0,-1-1 0 0 0,-2 7 0 0 0,0 6 0 0 0,-5 81 0 0 0,5-92 4 0 0,-1 10-12 0 0,2 20 8 0 0,3-42 19 0 0,-1 0 0 0 0,1 1 0 0 0,2 8-19 0 0,-2-15 9 0 0,0 1-1 0 0,-1 0 1 0 0,1-1 0 0 0,-2 5-9 0 0,2 19 58 0 0,0-9 24 0 0,0 0-1 0 0,-2 6-81 0 0,1-3 67 0 0,0 1 20 0 0,-1-19-64 0 0,0 2 0 0 0,1-1 1 0 0,0-1-1 0 0,1 1 0 0 0,0 0 0 0 0,-1 3-23 0 0,10 52 62 0 0,-5-24-35 0 0,-1-13-38 0 0,-1-2 24 0 0,1 4 38 0 0,-2-20-51 0 0,-1 1 0 0 0,0-2 0 0 0,0 8 0 0 0,-1-7 0 0 0,1 1 0 0 0,0-2 0 0 0,1 9 0 0 0,2 2 0 0 0,3 10 0 0 0,22 38 0 0 0,-24-52 0 0 0,-4-11 0 0 0,-1-1 0 0 0,1 1 0 0 0,0 0 0 0 0,-1-1 0 0 0,0 1 0 0 0,1 0 0 0 0,0-1 0 0 0,0 1 0 0 0,0 0 0 0 0,0-1 0 0 0,8 9 0 0 0,-1 1 0 0 0,0 0 0 0 0,0 1 0 0 0,3 10-60 0 0,-11-21 58 0 0,0 0 1 0 0,0 0 0 0 0,1 0 0 0 0,-1 0 0 0 0,0 0 0 0 0,0 1 0 0 0,0-1 0 0 0,0 0 0 0 0,0 0 0 0 0,0 0 0 0 0,0 0-1 0 0,-1 2 2 0 0,1-2 1 0 0,0-1-1 0 0,-1 1 0 0 0,1-1 0 0 0,0 1 0 0 0,0 0 0 0 0,0 0 0 0 0,0 0 0 0 0,0 0 0 0 0,0-1 0 0 0,0 1 0 0 0,0 0 0 0 0,1 0 0 0 0,-1 0 0 0 0,0 0 0 0 0,1 0 0 0 0,-1-1 1 0 0,0 1-1 0 0,0 0 0 0 0,8 9 0 0 0,-7-9 0 0 0,1 1 0 0 0,-1 0 0 0 0,0-1 0 0 0,1 1 0 0 0,-1 0 0 0 0,-1 0 0 0 0,1 0 0 0 0,0 0 0 0 0,1 1 0 0 0,1 4 0 0 0,-1-1 0 0 0,1-1 0 0 0,0 1 0 0 0,0 0 0 0 0,1 0 0 0 0,0-2 0 0 0,0 2 0 0 0,0-1 0 0 0,1 0 0 0 0,-1-2 0 0 0,5 5 0 0 0,17 15 0 0 0,12 7 0 0 0,37 18 0 0 0,-70-44 0 0 0,-1-1 0 0 0,2 0 0 0 0,-2-2 0 0 0,2 1 0 0 0,-1 1 0 0 0,0-2 0 0 0,0 1 0 0 0,1-1 0 0 0,-1 0 0 0 0,1 0 0 0 0,-1-1 0 0 0,0 1 0 0 0,1-1 0 0 0,-1-1 0 0 0,0 1 0 0 0,1-1 0 0 0,-1 0 0 0 0,0-1 0 0 0,3 0 0 0 0,1-1-1 0 0,-1 0 0 0 0,1 0 0 0 0,-1-1 0 0 0,0-1 1 0 0,0 0-1 0 0,0 1 0 0 0,4-7 1 0 0,25-22 16 0 0,-14 9 38 0 0,-7-2 41 0 0,-6 9-54 0 0,-2 5-21 0 0,-1-1 0 0 0,0 0 1 0 0,-2 0-1 0 0,2-1 0 0 0,-2 0-20 0 0,21-74 48 0 0,-16 53-16 0 0,4-21 79 0 0,0-10-111 0 0,8-58 43 0 0,-10 47-40 0 0,-7 43 51 0 0,-1 0-54 0 0,-2 18 0 0 0,-1 0 0 0 0,0 0 0 0 0,-1-2 0 0 0,1-20 0 0 0,1-41 57 0 0,0 20-50 0 0,3-14-7 0 0,7-89 69 0 0,-8 92-21 0 0,2-24 17 0 0,-1 0 9 0 0,0 38-79 0 0,0-43 70 0 0,-4 55-61 0 0,0 3 0 0 0,1-13 56 0 0,-11-121-60 0 0,1 37 129 0 0,5 108-72 0 0,0 1 37 0 0,1-15-28 0 0,6-21-13 0 0,0 19-28 0 0,8-76-25 0 0,2-52 0 0 0,0-13 0 0 0,-4 18-5 0 0,-6 98 59 0 0,-4 56-31 0 0,3-67 66 0 0,-2 0-48 0 0,-2 43-35 0 0,0-33 17 0 0,-1-13 28 0 0,5 28-61 0 0,5-107 10 0 0,-6 96 0 0 0,-2 47-2 0 0,-2-29 67 0 0,0 26-64 0 0,-7-121-3 0 0,5 83 68 0 0,-5-131-66 0 0,9 166 0 0 0,1-1 0 0 0,1-12 0 0 0,1 5 0 0 0,0-17 0 0 0,1 5 0 0 0,-2-2 0 0 0,-3-25 0 0 0,-3-12 0 0 0,3 48 0 0 0,1 0 0 0 0,1 1 0 0 0,3-1 0 0 0,4-22 0 0 0,21-141 0 0 0,-24 137 12 0 0,-2-24-12 0 0,-8-63 115 0 0,2 109-68 0 0,-2-21 91 0 0,-4-42 118 0 0,7 69-207 0 0,1 1-37 0 0,0-16 28 0 0,-3 0 1 0 0,-2-2-41 0 0,-3-14 4 0 0,-2-15 97 0 0,0-41 158 0 0,9 91-196 0 0,-1 0-40 0 0,-3-65-47 0 0,2 52 43 0 0,2-2 78 0 0,0 17 31 0 0,0-1 66 0 0,-1-19-340 0 0,2-2 38 0 0,-1 2 55 0 0,2-1 73 0 0,0 29-94 0 0,0-1 34 0 0,0-21 44 0 0,1 6 62 0 0,-1-52 157 0 0,-2 36-156 0 0,0 15-105 0 0,-1 0-106 0 0,-8-106 144 0 0,6 80-1 0 0,1 7 66 0 0,-3 0-65 0 0,1-9-3 0 0,2 19 13 0 0,-1 14 37 0 0,-14-72 229 0 0,8 35-130 0 0,1-18-40 0 0,8 44-96 0 0,1-1-34 0 0,-2-21 18 0 0,-3-1 35 0 0,-2-30 76 0 0,5 58-175 0 0,1-20 52 0 0,-3-61 18 0 0,4 90 4 0 0,-2 1 0 0 0,-1-1 0 0 0,-5-15-4 0 0,-1-6 63 0 0,5 22-18 0 0,-7-14-25 0 0,-1-10 32 0 0,10 45-51 0 0,2 1-1 0 0,-3-1 0 0 0,1 0 1 0 0,0 1-1 0 0,-3-3 0 0 0,-21-36 67 0 0,14 27-18 0 0,6 9-46 0 0,-1 0 1 0 0,0 1 0 0 0,-2 0-4 0 0,-11-15-1 0 0,15 16 6 0 0,-3 1-1 0 0,2-1 0 0 0,-3 0-4 0 0,2 3 29 0 0,1 0 0 0 0,0 1 0 0 0,-1 0-1 0 0,-1 0-28 0 0,4 2-2 0 0,0 0 0 0 0,0 1 0 0 0,0 0 0 0 0,-2 0 0 0 0,2 0 0 0 0,-5 0 2 0 0,0 2-43 0 0,0 1-33 0 0,-1 1-42 0 0,-1 3-50 0 0,7-3-61 0 0,0 0 40 0 0,-4 4-89 0 0,-1 2 78 0 0,-9 12-141 0 0,13-13 148 0 0,2 1-58 0 0,-1 0-100 0 0,3-4 130 0 0,1 0-34 0 0,-1 1-39 0 0,0-1-40 0 0,1 0-45 0 0,-1 1-46 0 0,1-1-51 0 0,0 1-54 0 0,0 0-56 0 0,-1-1-61 0 0,1 1-62 0 0,0 1-67 0 0,0 0-1036 0 0,-1 4-1022 0 0</inkml:trace>
  <inkml:trace contextRef="#ctx0" brushRef="#br0" timeOffset="38183.588">902 8771 6736 0 0,'0'0'149'0'0,"0"0"23"0"0,0 0 12 0 0,0 0 36 0 0,0 0 124 0 0,0 0 52 0 0,0 0 11 0 0,0 0-21 0 0,0 0-88 0 0,0 0-40 0 0,0 0-8 0 0,0 0-4 0 0,0 0-4 0 0,0 0-2 0 0,0 0 0 0 0,0 0 13 0 0,0 0 58 0 0,6-3 919 0 0,-3 1-774 0 0,0 1-261 0 0,-1 0-56 0 0,-1 1-68 0 0,1-1-80 0 0,12 1 121 0 0,-6 1 7 0 0,-1 1 0 0 0,0 0 1 0 0,5 2-120 0 0,3 0 111 0 0,-2 0-66 0 0,-11-4-45 0 0,0 1 1 0 0,0-1 0 0 0,0 1 0 0 0,1 0 0 0 0,-2 0 0 0 0,1 1 0 0 0,0-1 0 0 0,0 0 0 0 0,0 1-1 0 0,-1 0 1 0 0,1-1 0 0 0,1 2-1 0 0,-2-1 54 0 0,-7 8 164 0 0,1 0-52 0 0,2-7-103 0 0,2-1 0 0 0,-2 1 0 0 0,0 0 0 0 0,1-1 0 0 0,-1 1 0 0 0,-2 0-63 0 0,5-2 55 0 0,0-1 16 0 0,0 0 1 0 0,0 0 0 0 0,0 0-2 0 0,0 0-4 0 0,0 0-2 0 0,0 0 0 0 0,2 1 14 0 0,4 3-9 0 0,1 2 24 0 0,2-1 5 0 0,0 1-40 0 0,3 0-30 0 0,5 7-38 0 0,-13-10 5 0 0,1 2-1 0 0,-1-1 1 0 0,0 1-1 0 0,3 3 6 0 0,4 12 85 0 0,-9-15-20 0 0,-2 0 37 0 0,-4 3 190 0 0,-1-3 3 0 0,-7 2 198 0 0,-4-2 82 0 0,5-3-261 0 0,4-1-129 0 0,1-1-92 0 0,-15 0 91 0 0,9-2-101 0 0,1 0-51 0 0,0 0-45 0 0,0-1-64 0 0,-2 1-80 0 0,11 1 134 0 0,1 1-65 0 0,0 0-16 0 0,0-1-52 0 0,1 1-63 0 0,-1 0-74 0 0,0 0-86 0 0,1 0-94 0 0,-1-1-107 0 0,0 1-116 0 0,1 0 306 0 0,0 0-53 0 0,0 0-48 0 0,0 0-41 0 0,0 0-154 0 0,0 0-42 0 0,0 0-185 0 0,0 0-500 0 0</inkml:trace>
  <inkml:trace contextRef="#ctx0" brushRef="#br0" timeOffset="38940.924">1260 8840 8496 0 0,'0'0'190'0'0,"0"0"28"0"0,0 0 10 0 0,0 0 44 0 0,0 0 122 0 0,0 0 57 0 0,0 0 12 0 0,0 0-15 0 0,0 0-67 0 0,1 0-174 0 0,-1 0-40 0 0,1-1 68 0 0,1 0-107 0 0,3-2 52 0 0,-2 2-52 0 0,4-2 313 0 0,-1 1-62 0 0,1 0-55 0 0,0 1-52 0 0,5-1 55 0 0,-1 1-83 0 0,-1 0-63 0 0,2 0-45 0 0,23-1 206 0 0,-28 1-377 0 0,1 1 64 0 0,2 1 66 0 0,4 1 116 0 0,5-1 49 0 0,-7 0-183 0 0,-1-2-120 0 0,-7 0-27 0 0,2 1-37 0 0,-2-2 33 0 0,3 1 43 0 0,8 1 0 0 0,-14 0-129 0 0,-1 0-57 0 0,0-1-294 0 0,0 1 45 0 0,0-1 44 0 0,-1 0 40 0 0,1 0 39 0 0,-1 1 36 0 0,0-2-206 0 0,-1 1 120 0 0,0-1 102 0 0,0 1 84 0 0,0-1 69 0 0,-1 1 40 0 0,-4-3-48 0 0,4 1 42 0 0,2 1-62 0 0,0-1-99 0 0,0 2 381 0 0,0 0-73 0 0,1 0-65 0 0,-1 0-59 0 0,0 0-51 0 0,1 0-45 0 0,-2 0-280 0 0,1 0 9 0 0,0-2-659 0 0,0 2 797 0 0,1 1 35 0 0,-1-2 24 0 0,1 1 72 0 0,0-1 89 0 0,-1 0 105 0 0,1 1 157 0 0,0 1 20 0 0,0 0-60 0 0,0 0-3 0 0,0 0 54 0 0,0 0 161 0 0,0 0 301 0 0,1 0 113 0 0,-1 0-50 0 0,1 0-46 0 0,-1 0-47 0 0,1 0-44 0 0,-1 1-43 0 0,0-1-42 0 0,1 0-39 0 0,0 0-40 0 0,0 0-36 0 0,-1 0-36 0 0,1 0-34 0 0,1 0 203 0 0,0 0-118 0 0,-1 0-82 0 0,1 1-118 0 0,1-1-102 0 0,-1 0-86 0 0,-1 1-67 0 0,2-1-50 0 0,7 3-660 0 0,-6-2 627 0 0,-3 0 119 0 0,0-1 35 0 0,1 0 54 0 0,0 1 69 0 0,0 0 77 0 0,-2 0 88 0 0,4 1-245 0 0,9 3-18 0 0,-7-1-4 0 0,3 6-61 0 0,-8-7 79 0 0,1 0 60 0 0,-1 0 46 0 0,0-1 69 0 0,1 3 103 0 0,-1-1-40 0 0,0 1-37 0 0,-2 0-35 0 0,-4 4 109 0 0,-1 0-114 0 0,-2-1-100 0 0,0 0-81 0 0,0-1-66 0 0,0-2-48 0 0,3-2-2 0 0,5-2-37 0 0,-1 0 57 0 0,-1 0 40 0 0,0 2 40 0 0,-2 0-22 0 0,3-1-83 0 0,-1 0-80 0 0,1-2 48 0 0,0 1-34 0 0,0 0-193 0 0,-1 0-118 0 0,2-1 190 0 0,0 0-37 0 0,-1 0-37 0 0,1 0-40 0 0,0 0-191 0 0</inkml:trace>
  <inkml:trace contextRef="#ctx0" brushRef="#br0" timeOffset="39500.482">1696 8717 10624 0 0,'0'0'241'0'0,"0"0"38"0"0,0 0 10 0 0,1 0-64 0 0,0-1-110 0 0,0 0-80 0 0,3-2-76 0 0,-3 1 66 0 0,3 0 378 0 0,0 1-34 0 0,3-2 276 0 0,-1 2-117 0 0,1 1-103 0 0,-1 2-91 0 0,0 0-78 0 0,0 1-66 0 0,-1 1-53 0 0,3 3 6 0 0,-6-5-112 0 0,0 1 0 0 0,0 0 0 0 0,-1 0 0 0 0,1 0 0 0 0,0 0 0 0 0,-1 0 1 0 0,1 1-32 0 0,0 6 121 0 0,0-2 63 0 0,-1-1-285 0 0,-1 1 48 0 0,0-2 41 0 0,-1 0 35 0 0,-1 8 124 0 0,-12 17 368 0 0,8-21-401 0 0,0 1 27 0 0,0 0-36 0 0,-9 16 57 0 0,12-19-113 0 0,-2 5-34 0 0,5-10 124 0 0,6 6 266 0 0,-4-7-304 0 0,3 1 122 0 0,0 0-40 0 0,7 0 84 0 0,-2-3-125 0 0,6 0 2 0 0,-5-1-47 0 0,12 1 12 0 0,11-4 175 0 0,0 1 25 0 0,-13 2-148 0 0,-20 1-65 0 0,-1 0-7 0 0,0 0 1 0 0,0 0 6 0 0,0 0 6 0 0,0 0 2 0 0,0 0-2 0 0,0 0-13 0 0,0 0-33 0 0,0 0-67 0 0,0 0-27 0 0,0 0-24 0 0,0 0-39 0 0,0 0-19 0 0,0 0-37 0 0,0 0-44 0 0,0 0-48 0 0,0 0-51 0 0,0 0-50 0 0,0 0-45 0 0,0 0-41 0 0,0 0-283 0 0,0 0-68 0 0,0 0-52 0 0,0 0-37 0 0,0 0-330 0 0,0 0-33 0 0,0 0-2593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5:03.595"/>
    </inkml:context>
    <inkml:brush xml:id="br0">
      <inkml:brushProperty name="width" value="0.05" units="cm"/>
      <inkml:brushProperty name="height" value="0.05" units="cm"/>
      <inkml:brushProperty name="color" value="#0070C0"/>
    </inkml:brush>
    <inkml:brush xml:id="br1">
      <inkml:brushProperty name="width" value="0.05" units="cm"/>
      <inkml:brushProperty name="height" value="0.05" units="cm"/>
      <inkml:brushProperty name="color" value="#E71225"/>
    </inkml:brush>
  </inkml:definitions>
  <inkml:trace contextRef="#ctx0" brushRef="#br0">1733 57 8496 0 0,'0'0'190'0'0,"-1"-2"-58"0"0,-3-7 303 0 0,2 6-346 0 0,1 2-55 0 0,-1-3 33 0 0,1 1 115 0 0,0 0 39 0 0,-1 1 47 0 0,-4-6 722 0 0,4 5-612 0 0,-1 0-89 0 0,2 2-195 0 0,-1 0-42 0 0,-2-2 250 0 0,1 2-103 0 0,0-1-55 0 0,-3 0-89 0 0,-2 4-40 0 0,0 1 57 0 0,3 1-81 0 0,-1 1 0 0 0,0-1 1 0 0,1 1-1 0 0,0-1 0 0 0,0 1 1 0 0,0 1-1 0 0,0-1 1 0 0,1 0-1 0 0,0 2 0 0 0,-1 1 9 0 0,-20 35-22 0 0,12-13 76 0 0,6-16-60 0 0,2 0-1 0 0,-2 6 7 0 0,-13 58-87 0 0,5-15 42 0 0,2-7 92 0 0,1 28 120 0 0,5-32-76 0 0,1-19-60 0 0,-5 29 47 0 0,-11 60 224 0 0,16-70-234 0 0,0 28 6 0 0,-16 103 3 0 0,10-118-7 0 0,4-13 12 0 0,2 26-23 0 0,-1 18 19 0 0,0-7-38 0 0,-9 87-40 0 0,10-81 61 0 0,-14 128-58 0 0,15-170-3 0 0,1 28 73 0 0,0-18 0 0 0,3 3-16 0 0,7 34-65 0 0,-5-82 13 0 0,5 65-5 0 0,-5 60 0 0 0,-1-123 0 0 0,1 0 0 0 0,1 5 0 0 0,1 12 0 0 0,-1-21 0 0 0,-1 0 0 0 0,4 7 0 0 0,-2-8 0 0 0,-1 0 0 0 0,1 9 0 0 0,0 32-3 0 0,1 13 19 0 0,-5-2 35 0 0,-4 117 2 0 0,-4 47 22 0 0,4-169-59 0 0,4 0 0 0 0,1 0 0 0 0,4-1 0 0 0,3 17-16 0 0,-4-35 0 0 0,0 8 0 0 0,3 5 0 0 0,-3-16 0 0 0,1 16 0 0 0,-1 19 0 0 0,-2-17 0 0 0,-1 31-7 0 0,-7 42 7 0 0,2-43 14 0 0,3 0 43 0 0,8 85-57 0 0,1 0 0 0 0,-3 21-6 0 0,-4-112 28 0 0,-1-29 22 0 0,-1 70-32 0 0,-1-26 28 0 0,5 1 37 0 0,7 44-22 0 0,2 85 29 0 0,-10-216-83 0 0,2 69 84 0 0,10 109 287 0 0,-3-124-313 0 0,12 112-48 0 0,-14-114-11 0 0,-4-22 0 0 0,2-1 0 0 0,1 0 0 0 0,2-1 0 0 0,7 18 0 0 0,16 37 0 0 0,-25-80-6 0 0,-3-1 10 0 0,1 1 0 0 0,2-1 1 0 0,6 11-5 0 0,-10-20-3 0 0,-1 0 0 0 0,2 0 0 0 0,0 0 0 0 0,-1 0 0 0 0,2 1 3 0 0,-1-2-11 0 0,0-1 0 0 0,-1 1 1 0 0,1-1-1 0 0,0 1 0 0 0,0-1 1 0 0,3 1 10 0 0,16 5-3 0 0,-1-4-55 0 0,-17-3 38 0 0,-1-1 0 0 0,0 0 0 0 0,0 0 0 0 0,0-1 0 0 0,0 1 0 0 0,1-1-1 0 0,-2 0 1 0 0,2 0 0 0 0,-2-1 0 0 0,4 0 20 0 0,19-9-91 0 0,5-2 42 0 0,13-11 44 0 0,-37 20 6 0 0,0-1-1 0 0,-1 1 1 0 0,0-2 0 0 0,1 1 0 0 0,-2-1-1 0 0,0 1 1 0 0,1-2 0 0 0,-1 0 0 0 0,2-3-1 0 0,70-114 10 0 0,-66 106 41 0 0,-8 13-51 0 0,1-1 1 0 0,-1 1 0 0 0,0 0 0 0 0,1-5-1 0 0,36-80 0 0 0,3-39 71 0 0,-27 74-78 0 0,-6 8 39 0 0,-2-1 0 0 0,2-35-32 0 0,-8 51 48 0 0,-3-19-48 0 0,1 14 16 0 0,-3-12 48 0 0,-5-25 186 0 0,0 0 14 0 0,6 24-178 0 0,2 32 25 0 0,-1 0-43 0 0,-2-18-29 0 0,-1-37-97 0 0,3 25 57 0 0,-5-22 1 0 0,1 22 79 0 0,1 17 9 0 0,2 0 81 0 0,-9-59 543 0 0,6 45-556 0 0,2-2 329 0 0,2-12-485 0 0,2 27 120 0 0,0-1-41 0 0,0-7-62 0 0,-1 1-114 0 0,1 11 3 0 0,0 0 54 0 0,-1-1 43 0 0,1 1 0 0 0,-4-29-3 0 0,-13-111 0 0 0,10 108 0 0 0,5 0 0 0 0,1-8 0 0 0,0 18 0 0 0,-3-79 0 0 0,4 55 0 0 0,-2 27 0 0 0,4-41 0 0 0,13-74 0 0 0,-5 54 0 0 0,6-126 0 0 0,7-143 0 0 0,-14 176 0 0 0,-5 69 0 0 0,8-27 0 0 0,-4 65 0 0 0,-3-41 0 0 0,-7 71-10 0 0,-3-84 85 0 0,3 123-76 0 0,-1-88 122 0 0,2 49-88 0 0,-3-2-43 0 0,-1-11 80 0 0,-2 0 42 0 0,-5-60 154 0 0,9 35-198 0 0,8-51-76 0 0,-4 122 12 0 0,3-97-4 0 0,-10-103 0 0 0,-4 17 0 0 0,7 159 0 0 0,1 17 0 0 0,-6-31 0 0 0,4 44-1 0 0,0 3 15 0 0,1 7 27 0 0,-8-58-31 0 0,2 3 48 0 0,-3-11-52 0 0,10 75-6 0 0,-3-18 0 0 0,-1-16 0 0 0,3 24 0 0 0,0 1 0 0 0,-1-1 0 0 0,-3-7 0 0 0,4 17 0 0 0,-2-8 0 0 0,-1 0 0 0 0,0 0 0 0 0,-5-7 0 0 0,-10-15 64 0 0,12 21-64 0 0,-1 0 0 0 0,0 2 0 0 0,-1 0 0 0 0,-8-8 0 0 0,10 11 0 0 0,7 8 0 0 0,-1 0 0 0 0,0 1 0 0 0,1-1 0 0 0,-1 0 0 0 0,0 0 0 0 0,0 1 0 0 0,0-1 0 0 0,-1 0 0 0 0,-8-4 50 0 0,5 2-47 0 0,-1 0 0 0 0,0 0 0 0 0,0 0-1 0 0,-1 1 1 0 0,-3-1-3 0 0,-6 0-34 0 0,9 2 37 0 0,-1 0 0 0 0,1 1 0 0 0,-8 0-3 0 0,1 2-43 0 0,1 2-65 0 0,1 3-87 0 0,-1 2-114 0 0,2 4-119 0 0,6-6 163 0 0,0 0-40 0 0,1 1-47 0 0,1 0-50 0 0,-1 0-57 0 0,0 1-60 0 0,-1 3-174 0 0</inkml:trace>
  <inkml:trace contextRef="#ctx0" brushRef="#br1" timeOffset="18934.156">1005 933 7944 0 0,'0'0'174'0'0,"0"0"-2"0"0,0 0-73 0 0,-1-1-47 0 0,-1 0-4 0 0,1 1 1 0 0,-9-4 120 0 0,1 0 99 0 0,0 2 62 0 0,-9-1 525 0 0,7 3-402 0 0,6 1-278 0 0,-1 0-54 0 0,0 1-65 0 0,0 0-77 0 0,-9 2 69 0 0,1 1 38 0 0,6-2 10 0 0,0 1 1 0 0,1 0-1 0 0,0 1 1 0 0,-3 1-97 0 0,-10 11 238 0 0,7-2-114 0 0,5-1-55 0 0,0 0-44 0 0,-19 58-86 0 0,-3 20 61 0 0,22-67-3 0 0,-1 4 63 0 0,-6 43 273 0 0,10-51-270 0 0,0 7 150 0 0,0 1-50 0 0,-1 0-43 0 0,3 0-37 0 0,-6 42 8 0 0,0 33-73 0 0,0-31-18 0 0,5-38 16 0 0,-8 17 75 0 0,1-6-17 0 0,7-16-63 0 0,-1 7 96 0 0,-4 72 324 0 0,9-61-313 0 0,0-3 53 0 0,-1-1-76 0 0,-3 11-54 0 0,-5 26-49 0 0,3-18 13 0 0,-9 41-5 0 0,7-46 15 0 0,1-7 66 0 0,6-47-79 0 0,-4 43 71 0 0,-4 65 200 0 0,8-71-237 0 0,-4 155-36 0 0,2-34 0 0 0,-3 31 10 0 0,0 55 44 0 0,6-208-54 0 0,0 33 0 0 0,8 68 0 0 0,0 105 0 0 0,12 142 64 0 0,-19-326-64 0 0,-1-29 0 0 0,4 29 0 0 0,2 16 0 0 0,-2-1 0 0 0,-5 18 0 0 0,1-31 0 0 0,-6 98 0 0 0,2-101 51 0 0,-7 31-35 0 0,-1 43-19 0 0,11-68 3 0 0,3 0 0 0 0,5 21 0 0 0,-1-2 0 0 0,-1-20-22 0 0,5 32 72 0 0,-4-62-17 0 0,1-1 0 0 0,2 1 1 0 0,6 16-34 0 0,32 97 0 0 0,-41-130 0 0 0,0 0 0 0 0,0-1 0 0 0,2 0 0 0 0,5 8 0 0 0,22 56-12 0 0,-8-29-15 0 0,-10-19 10 0 0,2-2 1 0 0,2 4 16 0 0,1-1 0 0 0,4 3 0 0 0,-4-5 0 0 0,-17-26 0 0 0,0-1 0 0 0,1-1 0 0 0,-1 1 0 0 0,0 0 0 0 0,8 3 0 0 0,-10-7 0 0 0,0 0 0 0 0,1 0 0 0 0,-1 0 0 0 0,1 0 0 0 0,0 0 0 0 0,0-1 0 0 0,0 0 0 0 0,0 0 0 0 0,0 0-11 0 0,0-1 0 0 0,0 1 1 0 0,0-1-1 0 0,1-1 0 0 0,-2 1 1 0 0,4-1 10 0 0,35-11-11 0 0,-22 0-50 0 0,14-11-6 0 0,-3-7 13 0 0,-11 10 54 0 0,-3-1 1 0 0,10-14-1 0 0,-9 8 42 0 0,-1-2 0 0 0,-2 0 0 0 0,-1-1 0 0 0,6-19-42 0 0,13-23-96 0 0,-29 62 96 0 0,-2-1 0 0 0,0 0 0 0 0,0 0 0 0 0,0 0 0 0 0,-1 0 0 0 0,-1 0 0 0 0,0-1 0 0 0,0-1 0 0 0,0 12 0 0 0,0-13 0 0 0,-1 6 0 0 0,1 0 0 0 0,1 0 0 0 0,-1 0 0 0 0,1-4 0 0 0,14-79 0 0 0,-14 75 0 0 0,-1 1 0 0 0,0 0 0 0 0,-1-14 0 0 0,-1-12 0 0 0,1 14 0 0 0,2-22 0 0 0,-1 2 66 0 0,0 38-7 0 0,0-2-1 0 0,0 2 0 0 0,-2-6-58 0 0,0-17 115 0 0,-1-55 137 0 0,-2 15-257 0 0,3 42 28 0 0,0 13 12 0 0,-3-72-24 0 0,2 22-11 0 0,2 45-44 0 0,-1-3 64 0 0,-1-1 57 0 0,2 5 120 0 0,-3-1 1 0 0,-1-9-198 0 0,1 15-206 0 0,2-3 89 0 0,2-2 62 0 0,2-12 67 0 0,0-5-14 0 0,-2 25 1 0 0,2-7 149 0 0,-1-6 100 0 0,-1 17-200 0 0,0 1-35 0 0,-1-50-5 0 0,0 13-35 0 0,-1 15-98 0 0,1 11 159 0 0,2 1 0 0 0,0-1 0 0 0,1-1-34 0 0,0-39 73 0 0,-5 20-96 0 0,-3-5 9 0 0,6 3 42 0 0,0-21-28 0 0,1 8-35 0 0,-2 0-96 0 0,-1 37 71 0 0,-1-18 56 0 0,0 18 5 0 0,1 8 23 0 0,2-1 44 0 0,0-9 53 0 0,-1 1-85 0 0,-1-19-38 0 0,7-58 2 0 0,-1 55 29 0 0,0 0-53 0 0,3-8-229 0 0,-2-45 253 0 0,1-67 0 0 0,-1 70 0 0 0,-3 69 0 0 0,-1 15 0 0 0,0 0 0 0 0,-1-1 0 0 0,0 1 0 0 0,0-7 0 0 0,-1-37 0 0 0,0 6 0 0 0,1 30 0 0 0,0-1 0 0 0,-2 1 0 0 0,-1-7 0 0 0,1 10 1 0 0,1-2 0 0 0,1-10-1 0 0,-1-8 38 0 0,1 21-14 0 0,-3-62-34 0 0,-1 24 80 0 0,3 28 3 0 0,-2 0 36 0 0,0 0 41 0 0,1 0 50 0 0,-1-10 8 0 0,1 0-81 0 0,0 5-66 0 0,-1-13-18 0 0,0 10 11 0 0,4-1-41 0 0,-1 15-14 0 0,0 0 0 0 0,-1 0 0 0 0,-1-3 1 0 0,-3-42 67 0 0,4-31-75 0 0,1 55 13 0 0,5-71-5 0 0,-1 51 0 0 0,-3-4 0 0 0,-1 28 0 0 0,2 2 0 0 0,0-10 0 0 0,3-7 0 0 0,-3 0 0 0 0,-1-1 0 0 0,0-1 0 0 0,5-40 0 0 0,0 29 0 0 0,-3-1 0 0 0,-2-6 0 0 0,-1-3 0 0 0,0 50 0 0 0,0-10 0 0 0,-1-14 0 0 0,1-9 0 0 0,-2 0 0 0 0,2-8 0 0 0,0 7 0 0 0,1 1 0 0 0,-3-7 0 0 0,-3-5 0 0 0,-4-19 0 0 0,0 51 52 0 0,-1-3-40 0 0,1-11-22 0 0,-4 8 84 0 0,-11-25-74 0 0,17 43 0 0 0,4 11 21 0 0,-1 2-1 0 0,0-1 0 0 0,-4-5-20 0 0,2 4 27 0 0,0 2-1 0 0,0-1 1 0 0,-1 0-1 0 0,0 2 0 0 0,0-1 1 0 0,0 0-1 0 0,-1 1 0 0 0,-4-2-26 0 0,9 5-19 0 0,-12-6-9 0 0,7 3 61 0 0,0 1 0 0 0,-1 1 0 0 0,-3-1-33 0 0,-1 0-9 0 0,-2 3-75 0 0,1 2-106 0 0,6 2 45 0 0,1 0-39 0 0,2 0-101 0 0,1 1-69 0 0,-8 5-856 0 0,8-2 620 0 0</inkml:trace>
  <inkml:trace contextRef="#ctx0" brushRef="#br0" timeOffset="31296.158">1521 7168 11280 0 0,'0'0'332'0'0,"0"0"-4"0"0,0 0-174 0 0,0 0 44 0 0,0 0 39 0 0,0 0 10 0 0,1 1-13 0 0,-1 0-97 0 0,2 1-73 0 0,3 3-8 0 0,-3-4 5 0 0,27 10 182 0 0,-6-2-48 0 0,-9-2-92 0 0,-12-6-95 0 0,0 1 0 0 0,-1-1 0 0 0,1 1 0 0 0,-1-1 1 0 0,1 1-1 0 0,-1 0 0 0 0,1-1 0 0 0,-1 1-8 0 0,0-1-4 0 0,0 0 0 0 0,-1 1 0 0 0,1 0 1 0 0,0 0-1 0 0,-1-1 0 0 0,1 1 0 0 0,-1 0 0 0 0,1 0 0 0 0,-1 0 1 0 0,1 1 3 0 0,-1 1 0 0 0,1 1 0 0 0,-1 1 0 0 0,1-1 0 0 0,-2-1 0 0 0,1 1 0 0 0,0 1 0 0 0,-1-1 0 0 0,0-1 0 0 0,0 1 0 0 0,-1 0 0 0 0,1 0 0 0 0,-1-1 0 0 0,0 1 0 0 0,-1 1 0 0 0,-10 22 12 0 0,7-14 67 0 0,-1-2 102 0 0,4-5-119 0 0,-1 0 92 0 0,0 1 78 0 0,-1 0 56 0 0,-3 13 714 0 0,7-17-778 0 0,4 0-65 0 0,2-1-26 0 0,1-2 12 0 0,-5-1-14 0 0,0 0 40 0 0,1 0-73 0 0,8-4 29 0 0,-9 4-94 0 0,9-4 149 0 0,0 1-50 0 0,3-3-6 0 0,16-9 106 0 0,-28 14-325 0 0,0 1 33 0 0,0-1 30 0 0,0 0 107 0 0,2 0 150 0 0,-2 0-66 0 0,0 0-112 0 0,0 0-69 0 0,0 1-70 0 0,0-1-51 0 0,0 0-70 0 0,0 1-79 0 0,0-1-87 0 0,-1 1-12 0 0,1 0-73 0 0,0-1-77 0 0,-1 1-85 0 0,0-1-88 0 0,0 1-95 0 0,1-1-99 0 0,-1 1-106 0 0,0 0-937 0 0,0 0-1092 0 0</inkml:trace>
  <inkml:trace contextRef="#ctx0" brushRef="#br0" timeOffset="31893.077">1811 7289 12528 0 0,'0'0'281'0'0,"0"0"40"0"0,0 0 22 0 0,0 0-143 0 0,0 0-96 0 0,1-1 42 0 0,10-4-27 0 0,-4 2-110 0 0,18-6-45 0 0,-17 6-5 0 0,-1 0-1 0 0,1 1 1 0 0,0 0 0 0 0,1 1 41 0 0,5 0 57 0 0,21-9 226 0 0,-18 3-271 0 0,-15 6 28 0 0,0 1-39 0 0,-1-1 1 0 0,0 1-1 0 0,1-1 1 0 0,-2 1-1 0 0,2 0 1 0 0,-1-1-1 0 0,0 0 1 0 0,1 0-1 0 0,-1 1 1 0 0,0-2-2 0 0,3-5 52 0 0,-3-2-30 0 0,-1 9-24 0 0,0-1 0 0 0,0 0 1 0 0,0 1-1 0 0,0-1 0 0 0,0 0 1 0 0,-1 1-1 0 0,1-1 0 0 0,0 1 1 0 0,0-1-1 0 0,-1 1 0 0 0,1-1 0 0 0,0 0 1 0 0,-1 1-1 0 0,1-1 0 0 0,-1 1 1 0 0,1-1 1 0 0,-1 0-6 0 0,-1-1 0 0 0,0 1 0 0 0,-1 0 0 0 0,2 0 0 0 0,-1 0 0 0 0,0 0 0 0 0,-1 0 0 0 0,0 0 6 0 0,0 1 0 0 0,7 3 0 0 0,5 4 0 0 0,-9-7 0 0 0,6 4 4 0 0,-6-4 0 0 0,1 0 1 0 0,0 1-1 0 0,-1-1 0 0 0,1 0 0 0 0,-1 1 0 0 0,0-1 0 0 0,0 0 0 0 0,1 1 0 0 0,-1-1 0 0 0,0 0 0 0 0,1 1 0 0 0,-1-1 0 0 0,1 1 0 0 0,-1-1 0 0 0,0 1 0 0 0,0-1 0 0 0,1 1 0 0 0,-1-1 0 0 0,0 0 0 0 0,1 1-4 0 0,-1-1 3 0 0,0 1 85 0 0,0-1 56 0 0,1 1-101 0 0,0 1-3 0 0,0-1 9 0 0,-1 0 43 0 0,0 0-99 0 0,1 1 39 0 0,1 1 127 0 0,0 0 83 0 0,1 4 419 0 0,-3-5-491 0 0,1 1-43 0 0,0-1-54 0 0,0 0-92 0 0,-1-1 106 0 0,0-1-20 0 0,1 2 16 0 0,-1 0-42 0 0,-4 12-38 0 0,3-13 9 0 0,0 2-13 0 0,-1-1-43 0 0,1 0-37 0 0,-1-1-34 0 0,0 4-263 0 0,-5 1-337 0 0,7-6 711 0 0,-1 1-57 0 0,1-1-52 0 0,-1 0-48 0 0,1 1-157 0 0,-1 0-79 0 0,0-1-63 0 0,1 1-44 0 0,-2 1-1458 0 0,1-1 1364 0 0,1-1 79 0 0,-2 1-1182 0 0,0 0-954 0 0</inkml:trace>
  <inkml:trace contextRef="#ctx0" brushRef="#br0" timeOffset="32288.051">2090 7086 16064 0 0,'0'0'365'0'0,"0"0"56"0"0,0 0 24 0 0,0 0-189 0 0,1 0-124 0 0,10-1-8 0 0,1-2-45 0 0,-3 0-32 0 0,-3 2 11 0 0,0 1-57 0 0,-2 0-41 0 0,5 1-145 0 0,-5 0 18 0 0,2 0-32 0 0,-1 1-74 0 0,2 3-179 0 0,3 5-307 0 0,-6-2 330 0 0,-3 1 169 0 0,-1-4 174 0 0,0 1 36 0 0,0 2-70 0 0,-1-1 38 0 0,-3 8 16 0 0,0 0 113 0 0,-1-1 89 0 0,0 4 108 0 0,3-10-70 0 0,-1 0 0 0 0,2 0 0 0 0,0 0 1 0 0,0 1-175 0 0,0-3 200 0 0,0 1-62 0 0,-1 2-19 0 0,3 11 79 0 0,1-14-75 0 0,1-1 69 0 0,4-3 93 0 0,-4-1-99 0 0,2-1 32 0 0,9-1 120 0 0,0 0-64 0 0,0-3-57 0 0,-2-1-51 0 0,1-2-43 0 0,-1 1-37 0 0,12-9 4 0 0,2 0-64 0 0,-25 14-143 0 0,1 1 82 0 0,-1-1 54 0 0,0-1 90 0 0,1 0-106 0 0,-2 1-62 0 0,1 1-65 0 0,0 0-79 0 0,0-1-95 0 0,-1 0-110 0 0,1 1 158 0 0,-1-1-34 0 0,1 1-35 0 0,-1-1-37 0 0,1 1-39 0 0,-1-1-41 0 0,1 1-44 0 0,-1 0-44 0 0,0-1-47 0 0,0 1-48 0 0,3-2-1653 0 0,1-1-1292 0 0</inkml:trace>
  <inkml:trace contextRef="#ctx0" brushRef="#br1" timeOffset="35192.787">0 7049 5960 0 0,'1'0'1049'0'0,"0"0"-93"0"0,-1 0-92 0 0,1 0-85 0 0,0 0-82 0 0,-1-1-78 0 0,0 1-73 0 0,1 0-70 0 0,0 0-64 0 0,0-1-61 0 0,0 1-57 0 0,-1-1-52 0 0,1 1-49 0 0,0 0-43 0 0,0-1-41 0 0,0 1-34 0 0,-1-1-16 0 0,2 0-95 0 0,4-1-303 0 0,-5 1 304 0 0,0 1 40 0 0,0-1 54 0 0,1 1 68 0 0,-1 0 80 0 0,1 0 94 0 0,-1 0-278 0 0,2 0-1 0 0,0 0 1 0 0,-1 0 0 0 0,0 0 0 0 0,1 0 0 0 0,0 1 0 0 0,-2 0 0 0 0,2-1 0 0 0,0 1 0 0 0,-1 0 0 0 0,0 0 0 0 0,0 0 0 0 0,2 2-23 0 0,13 12 54 0 0,-16-13-51 0 0,1 1 0 0 0,0 0 0 0 0,0-1 0 0 0,-1 1 1 0 0,0-1-1 0 0,0 1 0 0 0,2 2-3 0 0,-2-1 11 0 0,0 0 0 0 0,0 0 1 0 0,-1-1-1 0 0,1 1 0 0 0,-1 0 0 0 0,0 0 0 0 0,0 0 1 0 0,0 3-12 0 0,-1 2 24 0 0,0-1 0 0 0,0 1 0 0 0,-2-1 0 0 0,1 0 0 0 0,0 1 0 0 0,-4 3-24 0 0,6-11 13 0 0,0-1 1 0 0,-1 1 0 0 0,1 0-1 0 0,0 0 1 0 0,0 0 0 0 0,0-1 0 0 0,0 1-1 0 0,0 0 1 0 0,0 0 0 0 0,0 0-1 0 0,0 0 1 0 0,0-1 0 0 0,0 1-1 0 0,0-1 1 0 0,0 1-14 0 0,0 0 14 0 0,1 0-1 0 0,-1 0 1 0 0,1 0 0 0 0,-1 0-1 0 0,1-1 1 0 0,-1 1 0 0 0,1 0-1 0 0,0 0 1 0 0,-1-1-1 0 0,1 1 1 0 0,0 0 0 0 0,0-1-1 0 0,-1 1 1 0 0,0-1-1 0 0,1 1 1 0 0,0-1 0 0 0,0 0-1 0 0,0 1-13 0 0,16 4 281 0 0,-7-6-12 0 0,-8 0-328 0 0,1 0 38 0 0,3-1 67 0 0,1 0 83 0 0,7-6 276 0 0,-10 6-309 0 0,1 0-38 0 0,-1-1-57 0 0,2-1-97 0 0,-4 2-3 0 0,1 0-39 0 0,0 0-42 0 0,-1 1-46 0 0,1-1-49 0 0,0 0-52 0 0,-1 0-57 0 0,1 1-61 0 0,-1-1 78 0 0,0 1-36 0 0,-1 0-37 0 0,1-1-39 0 0,0 1-40 0 0,0 0-43 0 0,0-1-42 0 0,-1 1-45 0 0,1 0-1063 0 0,2-2-966 0 0</inkml:trace>
  <inkml:trace contextRef="#ctx0" brushRef="#br1" timeOffset="35792.288">336 7055 11256 0 0,'0'0'256'0'0,"0"0"-76"0"0,-1 0-44 0 0,-1 0 30 0 0,1-1-100 0 0,-1 0 15 0 0,11-5-69 0 0,0 1 49 0 0,0 1 45 0 0,0-1 37 0 0,2 0 69 0 0,-1 0 34 0 0,24-7 588 0 0,-8 1-239 0 0,-9 5-290 0 0,-4 0-140 0 0,2-2-105 0 0,-7 3-60 0 0,-6 2 0 0 0,-4 1 0 0 0,0 0 29 0 0,1 0 51 0 0,0 1 64 0 0,0 1 37 0 0,2 0 213 0 0,2 0-128 0 0,-2 0-177 0 0,1 0-40 0 0,1 1 9 0 0,0-1 0 0 0,-1 0 0 0 0,1 1 0 0 0,1 0 0 0 0,-2-1 0 0 0,4 2-58 0 0,7 5 291 0 0,-6-5-96 0 0,1 1 32 0 0,-5-1 58 0 0,0 3-104 0 0,-1 2-57 0 0,1 6-12 0 0,-3-12-258 0 0,0 1 53 0 0,-1-1 45 0 0,1 0 39 0 0,0 2 95 0 0,-2 2 294 0 0,1-4-326 0 0,1 1-88 0 0,0-1-88 0 0,-1-1-109 0 0,1 1 69 0 0,-1-1-35 0 0,1 1-150 0 0,-1-1-83 0 0,0 1-91 0 0,1-1-99 0 0,-1 0-105 0 0,1 1-113 0 0,-1-1-120 0 0,1 0 431 0 0,0 0-32 0 0,0 0-1431 0 0,0 0-1120 0 0</inkml:trace>
  <inkml:trace contextRef="#ctx0" brushRef="#br1" timeOffset="36281.654">677 6885 14224 0 0,'-5'0'515'0'0,"2"-2"-46"0"0,3 0-58 0 0,3-1-66 0 0,1 1-76 0 0,1-1-86 0 0,1 0-96 0 0,0 1-105 0 0,-5 1-5 0 0,6-1-9 0 0,-3 3-37 0 0,0 3-63 0 0,-3-3 126 0 0,0 0 0 0 0,0 0-1 0 0,-1 0 1 0 0,1 0 0 0 0,0 0 0 0 0,0 1 0 0 0,-1-2 0 0 0,1 1 0 0 0,-1 0-1 0 0,1 1 1 0 0,-1-1 0 0 0,0 0 0 0 0,0 1 6 0 0,2 20-17 0 0,-4 1 88 0 0,-3-4 118 0 0,-1 3-52 0 0,-6 36 45 0 0,11-57-178 0 0,1 0-1 0 0,0-1 0 0 0,0 1 0 0 0,0 0 0 0 0,0 0 0 0 0,0 0 1 0 0,0 0-1 0 0,0-1 0 0 0,0 1 0 0 0,0-1 0 0 0,0 1 0 0 0,1 0 0 0 0,-1-1 1 0 0,0 1-1 0 0,1 0 0 0 0,-1 0 0 0 0,0-1 0 0 0,1 1 0 0 0,-1 0 1 0 0,1 0-4 0 0,0-1 11 0 0,-1 1 1 0 0,1 0-1 0 0,0-1 1 0 0,-1 1 0 0 0,1-1-1 0 0,-1 0 1 0 0,1 1 0 0 0,0-1-1 0 0,0 0 1 0 0,-1 1 0 0 0,1-1-1 0 0,0 0 1 0 0,0 0 0 0 0,0 0-1 0 0,0 0-11 0 0,16-1 274 0 0,-3-3 87 0 0,-9 3-146 0 0,13-4 75 0 0,0-1-107 0 0,-1-2-83 0 0,0 0-57 0 0,34-13-19 0 0,-51 21-179 0 0,1 0 34 0 0,-1-1-31 0 0,1 1 105 0 0,1 0 86 0 0,-1-1 43 0 0,-1 1 33 0 0,4-1 352 0 0,-4 1-296 0 0,2-1-53 0 0,-1 1-110 0 0,0-1-49 0 0,0 1-58 0 0,0 0-65 0 0,0 0-105 0 0,0 0-103 0 0,-1-1-114 0 0,1 1-125 0 0,-1 0 255 0 0,0 0-35 0 0,1 0-37 0 0,-1 0-38 0 0,1 0-41 0 0,-1 0-40 0 0,0 0-43 0 0,1 0-43 0 0,-1 0-1546 0 0,0 0-1238 0 0</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10T13:18:35.714"/>
    </inkml:context>
    <inkml:brush xml:id="br0">
      <inkml:brushProperty name="width" value="0.05292" units="cm"/>
      <inkml:brushProperty name="height" value="0.05292" units="cm"/>
      <inkml:brushProperty name="color" value="#FF0000"/>
    </inkml:brush>
  </inkml:definitions>
  <inkml:trace contextRef="#ctx0" brushRef="#br0">18560 9336 345 0,'0'0'31'0,"0"0"-31"16,0 0 0-16,0 0 0 0,0 0 132 0,0 0 21 15,-7-6 4-15,7 6 1 0,0 0-82 0,0 0-17 16,-11 0-3-16,4 0-1 0,7 0 2 0,-7 0 1 16,-4 0 0-16,4 0 0 0,7 0-18 0,-10 6-3 15,-1-3-1-15,1 4 0 0,-1 2-21 0,-3 1-5 16,0-1-1-16,-4 0 0 0,4 1-9 0,-4-1 0 0,1 7 0 0,-4-7 8 16,-1 10-8-16,5-3 0 0,-1-4 0 0,0 4 0 15,1 0 19-15,-1-4 1 0,1 4 1 0,2 0 0 16,1-4-10-16,4-2-3 0,-1 5 0 0,1-5 0 15,-1-1-8-15,0 0 8 0,4 7-8 0,4-6 8 16,-1-1 0-16,4 0 0 0,0 1 0 0,0-1 0 16,4-3 12-16,3 4 1 0,-4-7 1 0,4 6 0 15,4-2-6-15,0 2 0 0,-1 0-1 0,1-9 0 16,-1 10 0-16,1-10 0 0,3 6 0 0,-3-3 0 16,3-3-7-16,-4 0-8 0,1 0 11 0,3 0-11 15,-3 0 8-15,-1 0-8 0,1 0 0 0,-1 0 0 16,4 0 0-16,-6 7-14 0,-1-7 1 0,0 0 0 15,0 3-54-15,-7-3-10 0,7 0-3 0,-7 0-407 16,0 0-81-16</inkml:trace>
  <inkml:trace contextRef="#ctx0" brushRef="#br0" timeOffset="247.831">17995 9800 172 0,'0'0'16'0,"0"0"-16"15,-7-6 0-15,4 6 0 0,3 0 232 0,0 0 43 16,-7 0 9-16,7 0 1 0,0 0-184 0,0 0-37 16,10 0-7-16,1 0-1 0,-1 0-31 0,1 0-5 15,3 0-2-15,0 6 0 0,0-2-2 0,4-4 0 16,0 6 0-16,-1-3 0 0,1 3 0 0,3 4-1 16,-3-1 0-16,3 0 0 0,3 1 0 0,1-1 0 0,-4 1 0 0,4-1 0 15,-4 4-7-15,0-1-8 0,1-2 11 0,-1-1-11 16,0 0 8-16,0 1-8 0,0 6 0 0,-3-10 0 31,-1-3-14-31,1 6-10 0,0-9-1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5.483"/>
    </inkml:context>
    <inkml:brush xml:id="br0">
      <inkml:brushProperty name="width" value="0.05" units="cm"/>
      <inkml:brushProperty name="height" value="0.05" units="cm"/>
      <inkml:brushProperty name="color" value="#66CC00"/>
    </inkml:brush>
  </inkml:definitions>
  <inkml:trace contextRef="#ctx0" brushRef="#br0">137 190 11016 0 0,'-1'-1'64'0'0,"1"0"1"0"0,-1-1-1 0 0,0 1 1 0 0,1 0-1 0 0,-1 0 1 0 0,0 0-1 0 0,0 0 1 0 0,0 0 0 0 0,0 0-1 0 0,0 1 1 0 0,0-1-1 0 0,0 0 1 0 0,0 0-1 0 0,0 1 1 0 0,0-1-1 0 0,0 0 1 0 0,0 1 0 0 0,0-1-1 0 0,-1 1 1 0 0,1-1-1 0 0,0 1 1 0 0,-1 0-65 0 0,-12 1 656 0 0,7 2-373 0 0,-1 1-42 0 0,-3 2-20 0 0,1 2-46 0 0,-7 7 46 0 0,11-9-134 0 0,0 1 0 0 0,0-1 1 0 0,1 1-1 0 0,0 1 0 0 0,0 0-87 0 0,-2 6 192 0 0,2 0 63 0 0,4-13-255 0 0,1-1 0 0 0,0 1 1 0 0,0 0-1 0 0,0-1 0 0 0,-1 1 1 0 0,1 0-1 0 0,0 0 0 0 0,0-1 1 0 0,0 1-1 0 0,0 0 0 0 0,0-1 1 0 0,0 1-1 0 0,0 0 0 0 0,1 0 0 0 0,-1-1 1 0 0,0 1-1 0 0,0 0 0 0 0,0-1 1 0 0,1 1-1 0 0,-1 0 0 0 0,1 0 4 0 0,-1-1 0 0 0,1 0 0 0 0,-1 1 0 0 0,1-1 0 0 0,-1 1 0 0 0,1-1 0 0 0,-1 0 0 0 0,1 0 0 0 0,-1 1 0 0 0,1-1 0 0 0,-1 0 0 0 0,1 0 0 0 0,-1 0 0 0 0,1 0 0 0 0,0 1 0 0 0,-1-1-1 0 0,1 0 1 0 0,-1 0 0 0 0,2 0-4 0 0,13-3 134 0 0,-2-3 47 0 0,3-6-52 0 0,6-11-35 0 0,-12 9-33 0 0,-4 0 43 0 0,-3 5 4 0 0,-2-1 40 0 0,-1 10 18 0 0,0 0 33 0 0,0 0 7 0 0,0 0 4 0 0,0 0 4 0 0,0 0 27 0 0,0 1-58 0 0,1 1-50 0 0,-1 0-38 0 0,1 1-21 0 0,2 7 111 0 0,-2-6-354 0 0,0 0 89 0 0,0 0 75 0 0,0 0 64 0 0,0 0 47 0 0,0 0 36 0 0,3 10 426 0 0,-2-8-349 0 0,1 0-62 0 0,-1-1-100 0 0,-1-1-85 0 0,1-1-56 0 0,-1 1-62 0 0,1-1-71 0 0,0 0-102 0 0,0 1-98 0 0,-1-1-108 0 0,1 0-116 0 0,1 1-125 0 0,-2-3 332 0 0,0 1-34 0 0,0-1-36 0 0,0 1-37 0 0,0-1-39 0 0,0 0-38 0 0,1 1-1532 0 0,1 1-1216 0 0</inkml:trace>
  <inkml:trace contextRef="#ctx0" brushRef="#br0" timeOffset="284.87">274 1 10536 0 0,'0'1'670'0'0,"0"0"-60"0"0,1 1-55 0 0,-1 0-55 0 0,0 0-49 0 0,0 0-49 0 0,1 1-45 0 0,-1-1-42 0 0,0 2 11 0 0,0-1-51 0 0,0 1-48 0 0,1 0-41 0 0,-1 1-12 0 0,0 1-45 0 0,0 2-3 0 0,0 0-53 0 0,0 9 28 0 0,1-7 27 0 0,-1-2 78 0 0,0-4-54 0 0,0-1 38 0 0,2 17 59 0 0,-1 0-47 0 0,1 1-42 0 0,1 20 56 0 0,2-3-101 0 0,-2-14-9 0 0,2-1-1 0 0,5 14-105 0 0,-9-34-55 0 0,2 4 87 0 0,-2-4-67 0 0,0-1-60 0 0,0 1-108 0 0,0-2 54 0 0,-1 0-36 0 0,1 0-42 0 0,0 0-43 0 0,0 0-49 0 0,-1 0-52 0 0,1-1-19 0 0,-1 1-59 0 0,0-1-52 0 0,1 0-46 0 0,-1 1-161 0 0,0-1-45 0 0,1 0-194 0 0,0 1-523 0 0</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10T13:22:29.520"/>
    </inkml:context>
    <inkml:brush xml:id="br0">
      <inkml:brushProperty name="width" value="0.05292" units="cm"/>
      <inkml:brushProperty name="height" value="0.05292" units="cm"/>
      <inkml:brushProperty name="color" value="#FF0000"/>
    </inkml:brush>
  </inkml:definitions>
  <inkml:trace contextRef="#ctx0" brushRef="#br0">14023 7609 1612 0,'-11'-22'144'0,"4"9"-116"15,0 4-28-15,-3-1 0 0,-1 1 15 0,0-1-3 16,-3 1-1-16,0 0 0 0,0 9-11 0,-3 0 0 16,2 0 0-16,1 6-11 0,-3-3 11 0,-1 6 0 15,0 1 0-15,1-1 0 0,3-3-10 0,-4 4 0 16,0 6 0-16,1-4 0 0,-1-2 10 0,4-1 0 15,3-3 0-15,1 10 0 0,-4-7 0 0,0 1 0 16,3-1 0-16,-3 1 0 0,3-1 0 0,4 7 0 16,-3-7 0-16,-1 0 0 0,0 4 13 0,1 3 2 15,3-7 0-15,-4 10 0 0,4-3-2 0,0 2 0 0,-3 7 0 16,6-3 0-16,-3 10-13 0,0-4 0 0,3 10 8 0,1-4-8 16,-4 1 0-16,3 8 9 0,1 1-9 0,3 0 8 15,-4 3-8-15,4 7 0 0,0-1 0 0,0 3 0 16,4 4 0-16,-4-4 0 0,0 7 0 0,3-3 0 15,-3 2 0-15,4 1 0 0,-4 0 0 0,0 9 8 0,0-9 5 16,3 6 1-16,-3-7 0 0,4 1 0 16,-4-6-1-16,3 5 0 0,1-2 0 0,-1 3 0 15,-3-1 3-15,4 1 0 0,3-10 0 0,-3 10 0 16,3-10 0-16,-4 4 1 0,1 2 0 0,-1-2 0 16,1 2-9-16,3 4-8 0,-4 0 12 0,-3-10-12 15,0 10 8-15,4-4-8 0,-4-2 0 0,-4-4 0 0,4 7 15 16,-7-4-4-16,7-2-1 0,-3 5 0 15,-4-9-10-15,0 4 0 0,3-1 0 0,-3-3 0 0,4-6 20 16,-5 3 3-16,5-3 0 0,-1-6 0 0,1 5-8 0,3-2-2 16,0-3 0-16,-4-1 0 0,4-2 3 0,4-1 1 15,3-5 0-15,-4 5 0 0,1-6-4 0,7 1-1 16,-4-4 0-16,0-7 0 0,3 8-2 0,4-1-1 16,4-7 0-16,0 1 0 0,3 0 10 0,0 0 1 15,7-3 1-15,4-1 0 0,0-2-4 0,-1 3-1 16,1-4 0-16,3-6 0 0,-3 13 4 0,4-9 0 15,-5-4 0-15,1-3 0 0,0 6-20 0,0-2 0 16,3-7 0-16,0 3 0 0,-7 3-25 0,4-6 1 16,-4 0 0-16,4 0 0 15,0 0-11-15,-4 0-1 0,0 0-1 0,-3 0 0 16,3-6-147-16,-10 3-28 0,21-26-7 0,-11-2-1 0</inkml:trace>
  <inkml:trace contextRef="#ctx0" brushRef="#br0" timeOffset="399.934">12453 8233 1324 0,'-3'-4'118'0,"-1"-2"-94"15,0-3-24-15,4 9 0 0,0 0 148 0,0 0 26 16,0 0 5-16,0 0 1 0,8 9-144 0,2 7-36 15,4 3 0-15,7-1 0 0,4 11 16 0,0-4-3 16,-4 9-1-16,7-6 0 0,0 7-24 0,1-1-4 16,-1-2-2-16,4 9 0 0,-4-13 18 0,0 6 0 15,0-5-8-15,-3-1 8 0,0 3-17 0,-4-9 0 16,0 3 0-16,0-6 0 16,-3 0-31-16,-1-4-7 0,1 4-1 0,-4-9 0 15,0 5-110-15,0-12-22 0</inkml:trace>
  <inkml:trace contextRef="#ctx0" brushRef="#br0" timeOffset="629.502">12958 8195 2116 0,'0'0'94'0,"-4"-6"19"0,-3 3-90 0,3-4-23 0,1 4 0 0,3 3 0 16,0 0 37-16,-11 3 3 0,4 4 1 0,0-4 0 15,0 12-41-15,-3 4 0 0,-1 6 0 0,-3 3-11 16,0 1 11-16,0 5-10 0,0 1 10 0,-4 9-10 0,0-7 10 0,-3 1 0 16,3 6 0-16,-3-4-8 0,0-2 8 0,0 0 0 15,3-4 0-15,1 1-8 16,-1 2-29-16,0-2-6 0,1 2-1 0,3 4-894 16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4.095"/>
    </inkml:context>
    <inkml:brush xml:id="br0">
      <inkml:brushProperty name="width" value="0.05" units="cm"/>
      <inkml:brushProperty name="height" value="0.05" units="cm"/>
      <inkml:brushProperty name="color" value="#66CC00"/>
    </inkml:brush>
  </inkml:definitions>
  <inkml:trace contextRef="#ctx0" brushRef="#br0">17 0 9152 0 0,'0'0'208'0'0,"0"0"33"0"0,0 0 14 0 0,0 2 127 0 0,0 1 55 0 0,0 8 1017 0 0,-1-5-904 0 0,0 0-42 0 0,0 0-40 0 0,1 1-37 0 0,-1 0 12 0 0,0 0-43 0 0,0 0-42 0 0,0 0-39 0 0,0 0-36 0 0,0 0-34 0 0,-1 8 157 0 0,1-5-187 0 0,0 0-44 0 0,-1 10 67 0 0,1 0-100 0 0,1 26 112 0 0,1-32-121 0 0,0-1 57 0 0,-1-12-284 0 0,1 2-77 0 0,-1-1 77 0 0,0 0 68 0 0,1 1 55 0 0,-1 1 147 0 0,2 7 427 0 0,-1-8-488 0 0,0 1-86 0 0,0-3-65 0 0,-1 1-49 0 0,1 0-53 0 0,0 0-62 0 0,-1 0-88 0 0,1 0-86 0 0,0-1-93 0 0,0 1-101 0 0,0 0-109 0 0,0 0-117 0 0,0 0-124 0 0,0-2 409 0 0,-1 1-34 0 0,2 1-1610 0 0,-1 1-1225 0 0,-1-3 3376 0 0</inkml:trace>
  <inkml:trace contextRef="#ctx0" brushRef="#br0" timeOffset="617.241">156 234 10800 0 0,'0'0'241'0'0,"0"0"38"0"0,0 0 13 0 0,-1 0-117 0 0,1 1-66 0 0,-1 0-30 0 0,-4 4-41 0 0,3-3 41 0 0,0 0 77 0 0,1-1 71 0 0,0 0 103 0 0,0 0 120 0 0,1-1-174 0 0,0 1 38 0 0,-2 1 384 0 0,1 1-63 0 0,0-1-60 0 0,0 1-57 0 0,0-1-54 0 0,1 1-51 0 0,-1-1-50 0 0,1 0-45 0 0,1 0-43 0 0,-1 0-40 0 0,1 0-38 0 0,-1 0-34 0 0,3 1 71 0 0,-1 0-104 0 0,1-1-84 0 0,0 0-45 0 0,-2-2-19 0 0,1 1 0 0 0,-1-1 0 0 0,1 1 0 0 0,-1-1 0 0 0,1 0 0 0 0,-1 1 0 0 0,1-1 1 0 0,-1 0-1 0 0,1 0 0 0 0,1 0 18 0 0,3-1 22 0 0,0-1 104 0 0,8-5 17 0 0,8-10-57 0 0,-20 15-75 0 0,0-1-1 0 0,0 1 1 0 0,0-1 0 0 0,0 1-1 0 0,0-1 1 0 0,-1 0 0 0 0,2-2-11 0 0,0-14 122 0 0,-2 35-63 0 0,3 9 162 0 0,0 9 137 0 0,-1-6-99 0 0,2 0-107 0 0,3 35 24 0 0,-9-37-75 0 0,0-16-138 0 0,-2-2 100 0 0,0-3 38 0 0,0 0 38 0 0,-5 2 222 0 0,5-5-243 0 0,1-1 1 0 0,0 1 0 0 0,-1-1 0 0 0,1 0-1 0 0,-1 0 1 0 0,1 0 0 0 0,-3 0-119 0 0,-3 1 242 0 0,-1-1-48 0 0,-2 0-48 0 0,5-1-123 0 0,1-1-40 0 0,-1 1-45 0 0,0-1-48 0 0,1 1-53 0 0,-1-1-57 0 0,1 0-63 0 0,0 0-67 0 0,-1-1-71 0 0,1 1-76 0 0,1 0-80 0 0,-1-1-84 0 0,1 1-90 0 0,0-1-94 0 0,3 2 361 0 0,0-1-59 0 0,0 1-50 0 0,0 0-45 0 0,-1-1-179 0 0,1 0-44 0 0,0 1-214 0 0,-2-1-587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2008-DEA3-4DFB-A46F-DD4D4253385E}" type="datetimeFigureOut">
              <a:rPr lang="en-GB" smtClean="0"/>
              <a:t>09/01/2019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EE0BD-3613-4E7D-A2BD-FB02F3557E47}" type="slidenum">
              <a:rPr lang="en-GB" smtClean="0"/>
              <a:t>‹#›</a:t>
            </a:fld>
            <a:endParaRPr lang="en-GB"/>
          </a:p>
        </p:txBody>
      </p:sp>
    </p:spTree>
    <p:extLst>
      <p:ext uri="{BB962C8B-B14F-4D97-AF65-F5344CB8AC3E}">
        <p14:creationId xmlns:p14="http://schemas.microsoft.com/office/powerpoint/2010/main" val="325260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all for coming. Today I will present what has now become very dear to my heart, coin flipping.</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1</a:t>
            </a:fld>
            <a:endParaRPr lang="en-GB"/>
          </a:p>
        </p:txBody>
      </p:sp>
    </p:spTree>
    <p:extLst>
      <p:ext uri="{BB962C8B-B14F-4D97-AF65-F5344CB8AC3E}">
        <p14:creationId xmlns:p14="http://schemas.microsoft.com/office/powerpoint/2010/main" val="404606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define the problem first.</a:t>
            </a:r>
          </a:p>
        </p:txBody>
      </p:sp>
      <p:sp>
        <p:nvSpPr>
          <p:cNvPr id="4" name="Slide Number Placeholder 3"/>
          <p:cNvSpPr>
            <a:spLocks noGrp="1"/>
          </p:cNvSpPr>
          <p:nvPr>
            <p:ph type="sldNum" sz="quarter" idx="10"/>
          </p:nvPr>
        </p:nvSpPr>
        <p:spPr/>
        <p:txBody>
          <a:bodyPr/>
          <a:lstStyle/>
          <a:p>
            <a:fld id="{6DBEE0BD-3613-4E7D-A2BD-FB02F3557E47}" type="slidenum">
              <a:rPr lang="en-GB" smtClean="0"/>
              <a:t>10</a:t>
            </a:fld>
            <a:endParaRPr lang="en-GB"/>
          </a:p>
        </p:txBody>
      </p:sp>
    </p:spTree>
    <p:extLst>
      <p:ext uri="{BB962C8B-B14F-4D97-AF65-F5344CB8AC3E}">
        <p14:creationId xmlns:p14="http://schemas.microsoft.com/office/powerpoint/2010/main" val="213157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11</a:t>
            </a:fld>
            <a:endParaRPr lang="en-GB"/>
          </a:p>
        </p:txBody>
      </p:sp>
    </p:spTree>
    <p:extLst>
      <p:ext uri="{BB962C8B-B14F-4D97-AF65-F5344CB8AC3E}">
        <p14:creationId xmlns:p14="http://schemas.microsoft.com/office/powerpoint/2010/main" val="33478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12</a:t>
            </a:fld>
            <a:endParaRPr lang="en-GB"/>
          </a:p>
        </p:txBody>
      </p:sp>
    </p:spTree>
    <p:extLst>
      <p:ext uri="{BB962C8B-B14F-4D97-AF65-F5344CB8AC3E}">
        <p14:creationId xmlns:p14="http://schemas.microsoft.com/office/powerpoint/2010/main" val="30441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13</a:t>
            </a:fld>
            <a:endParaRPr lang="en-GB"/>
          </a:p>
        </p:txBody>
      </p:sp>
    </p:spTree>
    <p:extLst>
      <p:ext uri="{BB962C8B-B14F-4D97-AF65-F5344CB8AC3E}">
        <p14:creationId xmlns:p14="http://schemas.microsoft.com/office/powerpoint/2010/main" val="267237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14</a:t>
            </a:fld>
            <a:endParaRPr lang="en-GB"/>
          </a:p>
        </p:txBody>
      </p:sp>
    </p:spTree>
    <p:extLst>
      <p:ext uri="{BB962C8B-B14F-4D97-AF65-F5344CB8AC3E}">
        <p14:creationId xmlns:p14="http://schemas.microsoft.com/office/powerpoint/2010/main" val="272378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15</a:t>
            </a:fld>
            <a:endParaRPr lang="en-GB"/>
          </a:p>
        </p:txBody>
      </p:sp>
    </p:spTree>
    <p:extLst>
      <p:ext uri="{BB962C8B-B14F-4D97-AF65-F5344CB8AC3E}">
        <p14:creationId xmlns:p14="http://schemas.microsoft.com/office/powerpoint/2010/main" val="67637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16</a:t>
            </a:fld>
            <a:endParaRPr lang="en-GB"/>
          </a:p>
        </p:txBody>
      </p:sp>
    </p:spTree>
    <p:extLst>
      <p:ext uri="{BB962C8B-B14F-4D97-AF65-F5344CB8AC3E}">
        <p14:creationId xmlns:p14="http://schemas.microsoft.com/office/powerpoint/2010/main" val="119791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17</a:t>
            </a:fld>
            <a:endParaRPr lang="en-GB"/>
          </a:p>
        </p:txBody>
      </p:sp>
    </p:spTree>
    <p:extLst>
      <p:ext uri="{BB962C8B-B14F-4D97-AF65-F5344CB8AC3E}">
        <p14:creationId xmlns:p14="http://schemas.microsoft.com/office/powerpoint/2010/main" val="3685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18</a:t>
            </a:fld>
            <a:endParaRPr lang="en-GB"/>
          </a:p>
        </p:txBody>
      </p:sp>
    </p:spTree>
    <p:extLst>
      <p:ext uri="{BB962C8B-B14F-4D97-AF65-F5344CB8AC3E}">
        <p14:creationId xmlns:p14="http://schemas.microsoft.com/office/powerpoint/2010/main" val="438521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19</a:t>
            </a:fld>
            <a:endParaRPr lang="en-GB"/>
          </a:p>
        </p:txBody>
      </p:sp>
    </p:spTree>
    <p:extLst>
      <p:ext uri="{BB962C8B-B14F-4D97-AF65-F5344CB8AC3E}">
        <p14:creationId xmlns:p14="http://schemas.microsoft.com/office/powerpoint/2010/main" val="223347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a:t>
            </a:fld>
            <a:endParaRPr lang="en-GB"/>
          </a:p>
        </p:txBody>
      </p:sp>
    </p:spTree>
    <p:extLst>
      <p:ext uri="{BB962C8B-B14F-4D97-AF65-F5344CB8AC3E}">
        <p14:creationId xmlns:p14="http://schemas.microsoft.com/office/powerpoint/2010/main" val="395797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20</a:t>
            </a:fld>
            <a:endParaRPr lang="en-GB"/>
          </a:p>
        </p:txBody>
      </p:sp>
    </p:spTree>
    <p:extLst>
      <p:ext uri="{BB962C8B-B14F-4D97-AF65-F5344CB8AC3E}">
        <p14:creationId xmlns:p14="http://schemas.microsoft.com/office/powerpoint/2010/main" val="257838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BEE0BD-3613-4E7D-A2BD-FB02F3557E47}" type="slidenum">
              <a:rPr lang="en-GB" smtClean="0"/>
              <a:t>21</a:t>
            </a:fld>
            <a:endParaRPr lang="en-GB"/>
          </a:p>
        </p:txBody>
      </p:sp>
    </p:spTree>
    <p:extLst>
      <p:ext uri="{BB962C8B-B14F-4D97-AF65-F5344CB8AC3E}">
        <p14:creationId xmlns:p14="http://schemas.microsoft.com/office/powerpoint/2010/main" val="168815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22</a:t>
            </a:fld>
            <a:endParaRPr lang="en-GB"/>
          </a:p>
        </p:txBody>
      </p:sp>
    </p:spTree>
    <p:extLst>
      <p:ext uri="{BB962C8B-B14F-4D97-AF65-F5344CB8AC3E}">
        <p14:creationId xmlns:p14="http://schemas.microsoft.com/office/powerpoint/2010/main" val="169924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23</a:t>
            </a:fld>
            <a:endParaRPr lang="en-GB"/>
          </a:p>
        </p:txBody>
      </p:sp>
    </p:spTree>
    <p:extLst>
      <p:ext uri="{BB962C8B-B14F-4D97-AF65-F5344CB8AC3E}">
        <p14:creationId xmlns:p14="http://schemas.microsoft.com/office/powerpoint/2010/main" val="1159096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24</a:t>
            </a:fld>
            <a:endParaRPr lang="en-GB"/>
          </a:p>
        </p:txBody>
      </p:sp>
    </p:spTree>
    <p:extLst>
      <p:ext uri="{BB962C8B-B14F-4D97-AF65-F5344CB8AC3E}">
        <p14:creationId xmlns:p14="http://schemas.microsoft.com/office/powerpoint/2010/main" val="1257349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25</a:t>
            </a:fld>
            <a:endParaRPr lang="en-GB"/>
          </a:p>
        </p:txBody>
      </p:sp>
    </p:spTree>
    <p:extLst>
      <p:ext uri="{BB962C8B-B14F-4D97-AF65-F5344CB8AC3E}">
        <p14:creationId xmlns:p14="http://schemas.microsoft.com/office/powerpoint/2010/main" val="674233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26</a:t>
            </a:fld>
            <a:endParaRPr lang="en-GB"/>
          </a:p>
        </p:txBody>
      </p:sp>
    </p:spTree>
    <p:extLst>
      <p:ext uri="{BB962C8B-B14F-4D97-AF65-F5344CB8AC3E}">
        <p14:creationId xmlns:p14="http://schemas.microsoft.com/office/powerpoint/2010/main" val="1159623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27</a:t>
            </a:fld>
            <a:endParaRPr lang="en-GB"/>
          </a:p>
        </p:txBody>
      </p:sp>
    </p:spTree>
    <p:extLst>
      <p:ext uri="{BB962C8B-B14F-4D97-AF65-F5344CB8AC3E}">
        <p14:creationId xmlns:p14="http://schemas.microsoft.com/office/powerpoint/2010/main" val="244085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28</a:t>
            </a:fld>
            <a:endParaRPr lang="en-GB"/>
          </a:p>
        </p:txBody>
      </p:sp>
    </p:spTree>
    <p:extLst>
      <p:ext uri="{BB962C8B-B14F-4D97-AF65-F5344CB8AC3E}">
        <p14:creationId xmlns:p14="http://schemas.microsoft.com/office/powerpoint/2010/main" val="1610527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29</a:t>
            </a:fld>
            <a:endParaRPr lang="en-GB"/>
          </a:p>
        </p:txBody>
      </p:sp>
    </p:spTree>
    <p:extLst>
      <p:ext uri="{BB962C8B-B14F-4D97-AF65-F5344CB8AC3E}">
        <p14:creationId xmlns:p14="http://schemas.microsoft.com/office/powerpoint/2010/main" val="1906472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all started with an ambitious professor at ULB,</a:t>
            </a:r>
          </a:p>
        </p:txBody>
      </p:sp>
      <p:sp>
        <p:nvSpPr>
          <p:cNvPr id="4" name="Slide Number Placeholder 3"/>
          <p:cNvSpPr>
            <a:spLocks noGrp="1"/>
          </p:cNvSpPr>
          <p:nvPr>
            <p:ph type="sldNum" sz="quarter" idx="10"/>
          </p:nvPr>
        </p:nvSpPr>
        <p:spPr/>
        <p:txBody>
          <a:bodyPr/>
          <a:lstStyle/>
          <a:p>
            <a:fld id="{6DBEE0BD-3613-4E7D-A2BD-FB02F3557E47}" type="slidenum">
              <a:rPr lang="en-GB" smtClean="0"/>
              <a:t>3</a:t>
            </a:fld>
            <a:endParaRPr lang="en-GB"/>
          </a:p>
        </p:txBody>
      </p:sp>
    </p:spTree>
    <p:extLst>
      <p:ext uri="{BB962C8B-B14F-4D97-AF65-F5344CB8AC3E}">
        <p14:creationId xmlns:p14="http://schemas.microsoft.com/office/powerpoint/2010/main" val="373743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30</a:t>
            </a:fld>
            <a:endParaRPr lang="en-GB"/>
          </a:p>
        </p:txBody>
      </p:sp>
    </p:spTree>
    <p:extLst>
      <p:ext uri="{BB962C8B-B14F-4D97-AF65-F5344CB8AC3E}">
        <p14:creationId xmlns:p14="http://schemas.microsoft.com/office/powerpoint/2010/main" val="1755873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31</a:t>
            </a:fld>
            <a:endParaRPr lang="en-GB"/>
          </a:p>
        </p:txBody>
      </p:sp>
    </p:spTree>
    <p:extLst>
      <p:ext uri="{BB962C8B-B14F-4D97-AF65-F5344CB8AC3E}">
        <p14:creationId xmlns:p14="http://schemas.microsoft.com/office/powerpoint/2010/main" val="2914158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32</a:t>
            </a:fld>
            <a:endParaRPr lang="en-GB"/>
          </a:p>
        </p:txBody>
      </p:sp>
    </p:spTree>
    <p:extLst>
      <p:ext uri="{BB962C8B-B14F-4D97-AF65-F5344CB8AC3E}">
        <p14:creationId xmlns:p14="http://schemas.microsoft.com/office/powerpoint/2010/main" val="2099357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33</a:t>
            </a:fld>
            <a:endParaRPr lang="en-GB"/>
          </a:p>
        </p:txBody>
      </p:sp>
    </p:spTree>
    <p:extLst>
      <p:ext uri="{BB962C8B-B14F-4D97-AF65-F5344CB8AC3E}">
        <p14:creationId xmlns:p14="http://schemas.microsoft.com/office/powerpoint/2010/main" val="3045505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34</a:t>
            </a:fld>
            <a:endParaRPr lang="en-GB"/>
          </a:p>
        </p:txBody>
      </p:sp>
    </p:spTree>
    <p:extLst>
      <p:ext uri="{BB962C8B-B14F-4D97-AF65-F5344CB8AC3E}">
        <p14:creationId xmlns:p14="http://schemas.microsoft.com/office/powerpoint/2010/main" val="3871200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35</a:t>
            </a:fld>
            <a:endParaRPr lang="en-GB"/>
          </a:p>
        </p:txBody>
      </p:sp>
    </p:spTree>
    <p:extLst>
      <p:ext uri="{BB962C8B-B14F-4D97-AF65-F5344CB8AC3E}">
        <p14:creationId xmlns:p14="http://schemas.microsoft.com/office/powerpoint/2010/main" val="655799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36</a:t>
            </a:fld>
            <a:endParaRPr lang="en-GB"/>
          </a:p>
        </p:txBody>
      </p:sp>
    </p:spTree>
    <p:extLst>
      <p:ext uri="{BB962C8B-B14F-4D97-AF65-F5344CB8AC3E}">
        <p14:creationId xmlns:p14="http://schemas.microsoft.com/office/powerpoint/2010/main" val="1384701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37</a:t>
            </a:fld>
            <a:endParaRPr lang="en-GB"/>
          </a:p>
        </p:txBody>
      </p:sp>
    </p:spTree>
    <p:extLst>
      <p:ext uri="{BB962C8B-B14F-4D97-AF65-F5344CB8AC3E}">
        <p14:creationId xmlns:p14="http://schemas.microsoft.com/office/powerpoint/2010/main" val="234630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38</a:t>
            </a:fld>
            <a:endParaRPr lang="en-GB"/>
          </a:p>
        </p:txBody>
      </p:sp>
    </p:spTree>
    <p:extLst>
      <p:ext uri="{BB962C8B-B14F-4D97-AF65-F5344CB8AC3E}">
        <p14:creationId xmlns:p14="http://schemas.microsoft.com/office/powerpoint/2010/main" val="2375378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39</a:t>
            </a:fld>
            <a:endParaRPr lang="en-GB"/>
          </a:p>
        </p:txBody>
      </p:sp>
    </p:spTree>
    <p:extLst>
      <p:ext uri="{BB962C8B-B14F-4D97-AF65-F5344CB8AC3E}">
        <p14:creationId xmlns:p14="http://schemas.microsoft.com/office/powerpoint/2010/main" val="2234513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expert from another world, a distant kind soul who answered my prayer over </a:t>
            </a:r>
            <a:r>
              <a:rPr lang="en-GB" dirty="0" err="1"/>
              <a:t>stackoverflow</a:t>
            </a:r>
            <a:r>
              <a:rPr lang="en-GB" dirty="0"/>
              <a:t>, someone I can only describe as man with a </a:t>
            </a:r>
            <a:r>
              <a:rPr lang="en-GB" dirty="0" err="1"/>
              <a:t>curiousity</a:t>
            </a:r>
            <a:r>
              <a:rPr lang="en-GB" dirty="0"/>
              <a:t> of a child, and a man who will abandon us soon.</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a:t>
            </a:fld>
            <a:endParaRPr lang="en-GB"/>
          </a:p>
        </p:txBody>
      </p:sp>
    </p:spTree>
    <p:extLst>
      <p:ext uri="{BB962C8B-B14F-4D97-AF65-F5344CB8AC3E}">
        <p14:creationId xmlns:p14="http://schemas.microsoft.com/office/powerpoint/2010/main" val="127055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40</a:t>
            </a:fld>
            <a:endParaRPr lang="en-GB"/>
          </a:p>
        </p:txBody>
      </p:sp>
    </p:spTree>
    <p:extLst>
      <p:ext uri="{BB962C8B-B14F-4D97-AF65-F5344CB8AC3E}">
        <p14:creationId xmlns:p14="http://schemas.microsoft.com/office/powerpoint/2010/main" val="1049528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41</a:t>
            </a:fld>
            <a:endParaRPr lang="en-GB"/>
          </a:p>
        </p:txBody>
      </p:sp>
    </p:spTree>
    <p:extLst>
      <p:ext uri="{BB962C8B-B14F-4D97-AF65-F5344CB8AC3E}">
        <p14:creationId xmlns:p14="http://schemas.microsoft.com/office/powerpoint/2010/main" val="1891028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42</a:t>
            </a:fld>
            <a:endParaRPr lang="en-GB"/>
          </a:p>
        </p:txBody>
      </p:sp>
    </p:spTree>
    <p:extLst>
      <p:ext uri="{BB962C8B-B14F-4D97-AF65-F5344CB8AC3E}">
        <p14:creationId xmlns:p14="http://schemas.microsoft.com/office/powerpoint/2010/main" val="2100819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43</a:t>
            </a:fld>
            <a:endParaRPr lang="en-GB"/>
          </a:p>
        </p:txBody>
      </p:sp>
    </p:spTree>
    <p:extLst>
      <p:ext uri="{BB962C8B-B14F-4D97-AF65-F5344CB8AC3E}">
        <p14:creationId xmlns:p14="http://schemas.microsoft.com/office/powerpoint/2010/main" val="2231252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44</a:t>
            </a:fld>
            <a:endParaRPr lang="en-GB"/>
          </a:p>
        </p:txBody>
      </p:sp>
    </p:spTree>
    <p:extLst>
      <p:ext uri="{BB962C8B-B14F-4D97-AF65-F5344CB8AC3E}">
        <p14:creationId xmlns:p14="http://schemas.microsoft.com/office/powerpoint/2010/main" val="197538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45</a:t>
            </a:fld>
            <a:endParaRPr lang="en-GB"/>
          </a:p>
        </p:txBody>
      </p:sp>
    </p:spTree>
    <p:extLst>
      <p:ext uri="{BB962C8B-B14F-4D97-AF65-F5344CB8AC3E}">
        <p14:creationId xmlns:p14="http://schemas.microsoft.com/office/powerpoint/2010/main" val="4059024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46</a:t>
            </a:fld>
            <a:endParaRPr lang="en-GB"/>
          </a:p>
        </p:txBody>
      </p:sp>
    </p:spTree>
    <p:extLst>
      <p:ext uri="{BB962C8B-B14F-4D97-AF65-F5344CB8AC3E}">
        <p14:creationId xmlns:p14="http://schemas.microsoft.com/office/powerpoint/2010/main" val="4037859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47</a:t>
            </a:fld>
            <a:endParaRPr lang="en-GB"/>
          </a:p>
        </p:txBody>
      </p:sp>
    </p:spTree>
    <p:extLst>
      <p:ext uri="{BB962C8B-B14F-4D97-AF65-F5344CB8AC3E}">
        <p14:creationId xmlns:p14="http://schemas.microsoft.com/office/powerpoint/2010/main" val="1902093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48</a:t>
            </a:fld>
            <a:endParaRPr lang="en-GB"/>
          </a:p>
        </p:txBody>
      </p:sp>
    </p:spTree>
    <p:extLst>
      <p:ext uri="{BB962C8B-B14F-4D97-AF65-F5344CB8AC3E}">
        <p14:creationId xmlns:p14="http://schemas.microsoft.com/office/powerpoint/2010/main" val="3969072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49</a:t>
            </a:fld>
            <a:endParaRPr lang="en-GB"/>
          </a:p>
        </p:txBody>
      </p:sp>
    </p:spTree>
    <p:extLst>
      <p:ext uri="{BB962C8B-B14F-4D97-AF65-F5344CB8AC3E}">
        <p14:creationId xmlns:p14="http://schemas.microsoft.com/office/powerpoint/2010/main" val="27014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what coin flipping is but how can it be of interest to any serious researcher? Consider the following stolen specimen: a </a:t>
            </a:r>
            <a:r>
              <a:rPr lang="en-GB" dirty="0" err="1"/>
              <a:t>silde</a:t>
            </a:r>
            <a:r>
              <a:rPr lang="en-GB" dirty="0"/>
              <a:t> from Prof Schaffner's QIP talk this year.</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5</a:t>
            </a:fld>
            <a:endParaRPr lang="en-GB"/>
          </a:p>
        </p:txBody>
      </p:sp>
    </p:spTree>
    <p:extLst>
      <p:ext uri="{BB962C8B-B14F-4D97-AF65-F5344CB8AC3E}">
        <p14:creationId xmlns:p14="http://schemas.microsoft.com/office/powerpoint/2010/main" val="2111226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50</a:t>
            </a:fld>
            <a:endParaRPr lang="en-GB"/>
          </a:p>
        </p:txBody>
      </p:sp>
    </p:spTree>
    <p:extLst>
      <p:ext uri="{BB962C8B-B14F-4D97-AF65-F5344CB8AC3E}">
        <p14:creationId xmlns:p14="http://schemas.microsoft.com/office/powerpoint/2010/main" val="6935691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51</a:t>
            </a:fld>
            <a:endParaRPr lang="en-GB"/>
          </a:p>
        </p:txBody>
      </p:sp>
    </p:spTree>
    <p:extLst>
      <p:ext uri="{BB962C8B-B14F-4D97-AF65-F5344CB8AC3E}">
        <p14:creationId xmlns:p14="http://schemas.microsoft.com/office/powerpoint/2010/main" val="24121308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52</a:t>
            </a:fld>
            <a:endParaRPr lang="en-GB"/>
          </a:p>
        </p:txBody>
      </p:sp>
    </p:spTree>
    <p:extLst>
      <p:ext uri="{BB962C8B-B14F-4D97-AF65-F5344CB8AC3E}">
        <p14:creationId xmlns:p14="http://schemas.microsoft.com/office/powerpoint/2010/main" val="4032831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53</a:t>
            </a:fld>
            <a:endParaRPr lang="en-GB"/>
          </a:p>
        </p:txBody>
      </p:sp>
    </p:spTree>
    <p:extLst>
      <p:ext uri="{BB962C8B-B14F-4D97-AF65-F5344CB8AC3E}">
        <p14:creationId xmlns:p14="http://schemas.microsoft.com/office/powerpoint/2010/main" val="70799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it yet? **[click]** Now?</a:t>
            </a:r>
          </a:p>
        </p:txBody>
      </p:sp>
      <p:sp>
        <p:nvSpPr>
          <p:cNvPr id="4" name="Slide Number Placeholder 3"/>
          <p:cNvSpPr>
            <a:spLocks noGrp="1"/>
          </p:cNvSpPr>
          <p:nvPr>
            <p:ph type="sldNum" sz="quarter" idx="10"/>
          </p:nvPr>
        </p:nvSpPr>
        <p:spPr/>
        <p:txBody>
          <a:bodyPr/>
          <a:lstStyle/>
          <a:p>
            <a:fld id="{6DBEE0BD-3613-4E7D-A2BD-FB02F3557E47}" type="slidenum">
              <a:rPr lang="en-GB" smtClean="0"/>
              <a:t>6</a:t>
            </a:fld>
            <a:endParaRPr lang="en-GB"/>
          </a:p>
        </p:txBody>
      </p:sp>
    </p:spTree>
    <p:extLst>
      <p:ext uri="{BB962C8B-B14F-4D97-AF65-F5344CB8AC3E}">
        <p14:creationId xmlns:p14="http://schemas.microsoft.com/office/powerpoint/2010/main" val="148844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the setting in Quantum key distribution was that Alice and Bob want to protect against Eve the </a:t>
            </a:r>
            <a:r>
              <a:rPr lang="en-GB" dirty="0" err="1"/>
              <a:t>evesdropper</a:t>
            </a:r>
            <a:r>
              <a:rPr lang="en-GB" dirty="0"/>
              <a:t>. What if Alice and Bob had a fight, they no longer trust each other? These are the kinds of situations we study in Multi-party computation which involves dishonest player. The protocol must protect an honest player from being cheated.</a:t>
            </a:r>
          </a:p>
          <a:p>
            <a:endParaRPr lang="en-GB" dirty="0"/>
          </a:p>
          <a:p>
            <a:r>
              <a:rPr lang="en-GB" dirty="0"/>
              <a:t>Many equivalences have been studied all of which are known to be impossible classically, unless one makes computational or other assumptions. The most interesting relation is that of Oblivious transfer and Bit commitment. One can't perform Oblivious Transfer from Bit commitment classically but can quantumly! But that is as far as the quantum magic goes. Turns out Bit commitment itself is quantumly impossible. So, you see where I am going with this? What about coin flipping? Can it be done, whatever it is supposed to be? Is it of any use?</a:t>
            </a:r>
          </a:p>
          <a:p>
            <a:endParaRPr lang="en-GB" dirty="0"/>
          </a:p>
          <a:p>
            <a:r>
              <a:rPr lang="en-GB" dirty="0"/>
              <a:t>Let us answer some of these questions.</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7</a:t>
            </a:fld>
            <a:endParaRPr lang="en-GB"/>
          </a:p>
        </p:txBody>
      </p:sp>
    </p:spTree>
    <p:extLst>
      <p:ext uri="{BB962C8B-B14F-4D97-AF65-F5344CB8AC3E}">
        <p14:creationId xmlns:p14="http://schemas.microsoft.com/office/powerpoint/2010/main" val="113253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8</a:t>
            </a:fld>
            <a:endParaRPr lang="en-GB"/>
          </a:p>
        </p:txBody>
      </p:sp>
    </p:spTree>
    <p:extLst>
      <p:ext uri="{BB962C8B-B14F-4D97-AF65-F5344CB8AC3E}">
        <p14:creationId xmlns:p14="http://schemas.microsoft.com/office/powerpoint/2010/main" val="293171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9</a:t>
            </a:fld>
            <a:endParaRPr lang="en-GB"/>
          </a:p>
        </p:txBody>
      </p:sp>
    </p:spTree>
    <p:extLst>
      <p:ext uri="{BB962C8B-B14F-4D97-AF65-F5344CB8AC3E}">
        <p14:creationId xmlns:p14="http://schemas.microsoft.com/office/powerpoint/2010/main" val="158447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2373-149A-4548-AA2C-9841D5BDF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E7B08EA-7F9D-467A-A16C-8A8EB2DE6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129214F-B99F-47E6-959D-5E19ADD237CB}"/>
              </a:ext>
            </a:extLst>
          </p:cNvPr>
          <p:cNvSpPr>
            <a:spLocks noGrp="1"/>
          </p:cNvSpPr>
          <p:nvPr>
            <p:ph type="dt" sz="half" idx="10"/>
          </p:nvPr>
        </p:nvSpPr>
        <p:spPr/>
        <p:txBody>
          <a:bodyPr/>
          <a:lstStyle/>
          <a:p>
            <a:fld id="{82815F35-E798-4689-A8FC-E884A9E50FE9}" type="datetime1">
              <a:rPr lang="en-GB" smtClean="0"/>
              <a:t>09/01/2019</a:t>
            </a:fld>
            <a:endParaRPr lang="en-GB"/>
          </a:p>
        </p:txBody>
      </p:sp>
      <p:sp>
        <p:nvSpPr>
          <p:cNvPr id="5" name="Footer Placeholder 4">
            <a:extLst>
              <a:ext uri="{FF2B5EF4-FFF2-40B4-BE49-F238E27FC236}">
                <a16:creationId xmlns:a16="http://schemas.microsoft.com/office/drawing/2014/main" id="{850B3764-442A-4602-83B2-F35B0AE16C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3F2B1-589B-49CA-9B1E-6AD2A0B248A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8909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583F-F68F-4FE0-BB8D-555C49706C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5081AB-2B2E-4BF7-AB30-9FD5B7ED74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4C661F-1B8F-4385-BA9A-06B536421340}"/>
              </a:ext>
            </a:extLst>
          </p:cNvPr>
          <p:cNvSpPr>
            <a:spLocks noGrp="1"/>
          </p:cNvSpPr>
          <p:nvPr>
            <p:ph type="dt" sz="half" idx="10"/>
          </p:nvPr>
        </p:nvSpPr>
        <p:spPr/>
        <p:txBody>
          <a:bodyPr/>
          <a:lstStyle/>
          <a:p>
            <a:fld id="{4F2C8032-53C0-4A3A-A17C-CA1F77C57390}" type="datetime1">
              <a:rPr lang="en-GB" smtClean="0"/>
              <a:t>09/01/2019</a:t>
            </a:fld>
            <a:endParaRPr lang="en-GB"/>
          </a:p>
        </p:txBody>
      </p:sp>
      <p:sp>
        <p:nvSpPr>
          <p:cNvPr id="5" name="Footer Placeholder 4">
            <a:extLst>
              <a:ext uri="{FF2B5EF4-FFF2-40B4-BE49-F238E27FC236}">
                <a16:creationId xmlns:a16="http://schemas.microsoft.com/office/drawing/2014/main" id="{7A3B8615-2A47-4089-A011-1CDE9B026D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43FF5B-DEA6-4FD2-AFA3-BCAE93D051FA}"/>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37264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9A2CF3-5537-44E1-A2D7-BBCA3E6EA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0BE9FB-D13F-479B-A391-BA43C26F48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CE0B-1CA9-4406-84BF-1F2D7B296E5F}"/>
              </a:ext>
            </a:extLst>
          </p:cNvPr>
          <p:cNvSpPr>
            <a:spLocks noGrp="1"/>
          </p:cNvSpPr>
          <p:nvPr>
            <p:ph type="dt" sz="half" idx="10"/>
          </p:nvPr>
        </p:nvSpPr>
        <p:spPr/>
        <p:txBody>
          <a:bodyPr/>
          <a:lstStyle/>
          <a:p>
            <a:fld id="{9E2A41AF-909F-4641-ABE7-96DF9661A25B}" type="datetime1">
              <a:rPr lang="en-GB" smtClean="0"/>
              <a:t>09/01/2019</a:t>
            </a:fld>
            <a:endParaRPr lang="en-GB"/>
          </a:p>
        </p:txBody>
      </p:sp>
      <p:sp>
        <p:nvSpPr>
          <p:cNvPr id="5" name="Footer Placeholder 4">
            <a:extLst>
              <a:ext uri="{FF2B5EF4-FFF2-40B4-BE49-F238E27FC236}">
                <a16:creationId xmlns:a16="http://schemas.microsoft.com/office/drawing/2014/main" id="{9DB3C1FC-0853-4DDB-810B-17B2B2FCB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04F75-0A03-40EA-8386-51484313DDD0}"/>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83912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B8BC-F1E4-409F-9672-063194374A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6773-0E9C-448E-BC13-25A8D185A13C}"/>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E4A54A6-9615-450F-8688-4F9CD3E8FEED}"/>
              </a:ext>
            </a:extLst>
          </p:cNvPr>
          <p:cNvSpPr>
            <a:spLocks noGrp="1"/>
          </p:cNvSpPr>
          <p:nvPr>
            <p:ph type="dt" sz="half" idx="10"/>
          </p:nvPr>
        </p:nvSpPr>
        <p:spPr/>
        <p:txBody>
          <a:bodyPr/>
          <a:lstStyle/>
          <a:p>
            <a:fld id="{2315A26F-5E55-448F-ABFE-D3514A4DBA7A}" type="datetime1">
              <a:rPr lang="en-GB" smtClean="0"/>
              <a:t>09/01/2019</a:t>
            </a:fld>
            <a:endParaRPr lang="en-GB"/>
          </a:p>
        </p:txBody>
      </p:sp>
      <p:sp>
        <p:nvSpPr>
          <p:cNvPr id="5" name="Footer Placeholder 4">
            <a:extLst>
              <a:ext uri="{FF2B5EF4-FFF2-40B4-BE49-F238E27FC236}">
                <a16:creationId xmlns:a16="http://schemas.microsoft.com/office/drawing/2014/main" id="{A7325BA3-5924-4FA5-864C-49AA0072BA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9817BE-5CB0-4008-B2A1-EAA4FCC304B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4117833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F23D-8E50-4B84-B842-C177A8CFF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C18551-EDFA-4FE1-AC13-3F49925E2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0EC628A4-37A7-4AD5-A45C-6AABEB36E19F}"/>
              </a:ext>
            </a:extLst>
          </p:cNvPr>
          <p:cNvSpPr>
            <a:spLocks noGrp="1"/>
          </p:cNvSpPr>
          <p:nvPr>
            <p:ph type="dt" sz="half" idx="10"/>
          </p:nvPr>
        </p:nvSpPr>
        <p:spPr/>
        <p:txBody>
          <a:bodyPr/>
          <a:lstStyle/>
          <a:p>
            <a:fld id="{DBDA4E7D-3B3A-41A2-9ADB-AC3520B16A4E}" type="datetime1">
              <a:rPr lang="en-GB" smtClean="0"/>
              <a:t>09/01/2019</a:t>
            </a:fld>
            <a:endParaRPr lang="en-GB"/>
          </a:p>
        </p:txBody>
      </p:sp>
      <p:sp>
        <p:nvSpPr>
          <p:cNvPr id="5" name="Footer Placeholder 4">
            <a:extLst>
              <a:ext uri="{FF2B5EF4-FFF2-40B4-BE49-F238E27FC236}">
                <a16:creationId xmlns:a16="http://schemas.microsoft.com/office/drawing/2014/main" id="{5C29A42D-4035-4E6A-8008-0D538E778A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F569D-347B-4323-A4D1-2DCBF6D04CA5}"/>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31640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729D-36B1-4B54-8E49-777C3B570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47CD4F-CA8A-4CA0-8079-9A548939C4A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E304B77-BB51-4DF2-A18A-C9C8EBA9FB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771306E-D4E7-4BCA-B62E-76EE82030D58}"/>
              </a:ext>
            </a:extLst>
          </p:cNvPr>
          <p:cNvSpPr>
            <a:spLocks noGrp="1"/>
          </p:cNvSpPr>
          <p:nvPr>
            <p:ph type="dt" sz="half" idx="10"/>
          </p:nvPr>
        </p:nvSpPr>
        <p:spPr/>
        <p:txBody>
          <a:bodyPr/>
          <a:lstStyle/>
          <a:p>
            <a:fld id="{2990C976-0E71-4CDA-89DE-8A62479E564B}" type="datetime1">
              <a:rPr lang="en-GB" smtClean="0"/>
              <a:t>09/01/2019</a:t>
            </a:fld>
            <a:endParaRPr lang="en-GB"/>
          </a:p>
        </p:txBody>
      </p:sp>
      <p:sp>
        <p:nvSpPr>
          <p:cNvPr id="6" name="Footer Placeholder 5">
            <a:extLst>
              <a:ext uri="{FF2B5EF4-FFF2-40B4-BE49-F238E27FC236}">
                <a16:creationId xmlns:a16="http://schemas.microsoft.com/office/drawing/2014/main" id="{0C82258F-7C42-4D4D-B249-AC207DCA4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D138E9-D713-4415-A555-D28CEF792AD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0435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DA9A-6404-4A29-BBD7-0A2BCDADB8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85D768-8919-456D-8307-17834CE8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71A443F-2D35-452C-BF95-21F213736BBF}"/>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04145419-178E-43DD-ADB0-1813E682A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55902EC-CCA7-4140-803D-CFC58FCB71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DFB218-39CA-4000-B603-FCFF02B6FE6F}"/>
              </a:ext>
            </a:extLst>
          </p:cNvPr>
          <p:cNvSpPr>
            <a:spLocks noGrp="1"/>
          </p:cNvSpPr>
          <p:nvPr>
            <p:ph type="dt" sz="half" idx="10"/>
          </p:nvPr>
        </p:nvSpPr>
        <p:spPr/>
        <p:txBody>
          <a:bodyPr/>
          <a:lstStyle/>
          <a:p>
            <a:fld id="{82FADA28-B821-4694-9C56-1DE546508E7F}" type="datetime1">
              <a:rPr lang="en-GB" smtClean="0"/>
              <a:t>09/01/2019</a:t>
            </a:fld>
            <a:endParaRPr lang="en-GB"/>
          </a:p>
        </p:txBody>
      </p:sp>
      <p:sp>
        <p:nvSpPr>
          <p:cNvPr id="8" name="Footer Placeholder 7">
            <a:extLst>
              <a:ext uri="{FF2B5EF4-FFF2-40B4-BE49-F238E27FC236}">
                <a16:creationId xmlns:a16="http://schemas.microsoft.com/office/drawing/2014/main" id="{6B2A989C-8E9C-4AD0-8F77-2B6B4686885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FDC49-3668-498E-B07F-AFA5970EBB4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58044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74DB-1056-469E-B965-2D4E5EA46E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726715-71EB-4806-B31E-D897B89B7A52}"/>
              </a:ext>
            </a:extLst>
          </p:cNvPr>
          <p:cNvSpPr>
            <a:spLocks noGrp="1"/>
          </p:cNvSpPr>
          <p:nvPr>
            <p:ph type="dt" sz="half" idx="10"/>
          </p:nvPr>
        </p:nvSpPr>
        <p:spPr/>
        <p:txBody>
          <a:bodyPr/>
          <a:lstStyle/>
          <a:p>
            <a:fld id="{1E522D8D-C37C-4747-9777-1BB6A405D3AF}" type="datetime1">
              <a:rPr lang="en-GB" smtClean="0"/>
              <a:t>09/01/2019</a:t>
            </a:fld>
            <a:endParaRPr lang="en-GB"/>
          </a:p>
        </p:txBody>
      </p:sp>
      <p:sp>
        <p:nvSpPr>
          <p:cNvPr id="4" name="Footer Placeholder 3">
            <a:extLst>
              <a:ext uri="{FF2B5EF4-FFF2-40B4-BE49-F238E27FC236}">
                <a16:creationId xmlns:a16="http://schemas.microsoft.com/office/drawing/2014/main" id="{CCCED766-C9BD-4F36-821F-C49448CE12B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772B76-F515-4FEF-BA86-9BCCF421522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586904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6CE98-52BC-4F09-A09E-8BB716B6EAD2}"/>
              </a:ext>
            </a:extLst>
          </p:cNvPr>
          <p:cNvSpPr>
            <a:spLocks noGrp="1"/>
          </p:cNvSpPr>
          <p:nvPr>
            <p:ph type="dt" sz="half" idx="10"/>
          </p:nvPr>
        </p:nvSpPr>
        <p:spPr/>
        <p:txBody>
          <a:bodyPr/>
          <a:lstStyle/>
          <a:p>
            <a:fld id="{A83071D1-4B6E-4B49-B8C4-2F8A8AB378A6}" type="datetime1">
              <a:rPr lang="en-GB" smtClean="0"/>
              <a:t>09/01/2019</a:t>
            </a:fld>
            <a:endParaRPr lang="en-GB"/>
          </a:p>
        </p:txBody>
      </p:sp>
      <p:sp>
        <p:nvSpPr>
          <p:cNvPr id="3" name="Footer Placeholder 2">
            <a:extLst>
              <a:ext uri="{FF2B5EF4-FFF2-40B4-BE49-F238E27FC236}">
                <a16:creationId xmlns:a16="http://schemas.microsoft.com/office/drawing/2014/main" id="{560B517A-FD50-4DC8-BAC5-39BAE003E0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94A9ADB-6862-4819-8B46-29F07BDD3D7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46112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225E-C26B-4303-8E76-1D5950089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9FD715-5F8D-4CED-A776-7CAA27DF8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8F54C-1420-49B6-834A-AC3FFD6E7D61}"/>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68641524-1BF6-4629-BA1B-171E89A19968}"/>
              </a:ext>
            </a:extLst>
          </p:cNvPr>
          <p:cNvSpPr>
            <a:spLocks noGrp="1"/>
          </p:cNvSpPr>
          <p:nvPr>
            <p:ph type="dt" sz="half" idx="10"/>
          </p:nvPr>
        </p:nvSpPr>
        <p:spPr/>
        <p:txBody>
          <a:bodyPr/>
          <a:lstStyle/>
          <a:p>
            <a:fld id="{71EC41D8-E863-46B5-B8C7-65A81BE7D5FE}" type="datetime1">
              <a:rPr lang="en-GB" smtClean="0"/>
              <a:t>09/01/2019</a:t>
            </a:fld>
            <a:endParaRPr lang="en-GB"/>
          </a:p>
        </p:txBody>
      </p:sp>
      <p:sp>
        <p:nvSpPr>
          <p:cNvPr id="6" name="Footer Placeholder 5">
            <a:extLst>
              <a:ext uri="{FF2B5EF4-FFF2-40B4-BE49-F238E27FC236}">
                <a16:creationId xmlns:a16="http://schemas.microsoft.com/office/drawing/2014/main" id="{AC184921-CCF1-4F06-ABBA-E575F2F1A5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4A48D9-BAEA-488D-BB60-B87F34245EFE}"/>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34144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CF22-BE95-45C5-A60A-E53C21A7A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7E73E8-DCD6-4FEC-BA9A-004F7800E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8182E5-2146-4E00-8414-306199799C39}"/>
              </a:ext>
            </a:extLst>
          </p:cNvPr>
          <p:cNvSpPr>
            <a:spLocks noGrp="1"/>
          </p:cNvSpPr>
          <p:nvPr>
            <p:ph type="body" sz="half" idx="2"/>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21EADF10-6A66-4834-B65B-8AC695113283}"/>
              </a:ext>
            </a:extLst>
          </p:cNvPr>
          <p:cNvSpPr>
            <a:spLocks noGrp="1"/>
          </p:cNvSpPr>
          <p:nvPr>
            <p:ph type="dt" sz="half" idx="10"/>
          </p:nvPr>
        </p:nvSpPr>
        <p:spPr/>
        <p:txBody>
          <a:bodyPr/>
          <a:lstStyle/>
          <a:p>
            <a:fld id="{81600990-A94A-48E9-9EAA-F36ECC2E3F0F}" type="datetime1">
              <a:rPr lang="en-GB" smtClean="0"/>
              <a:t>09/01/2019</a:t>
            </a:fld>
            <a:endParaRPr lang="en-GB"/>
          </a:p>
        </p:txBody>
      </p:sp>
      <p:sp>
        <p:nvSpPr>
          <p:cNvPr id="6" name="Footer Placeholder 5">
            <a:extLst>
              <a:ext uri="{FF2B5EF4-FFF2-40B4-BE49-F238E27FC236}">
                <a16:creationId xmlns:a16="http://schemas.microsoft.com/office/drawing/2014/main" id="{D5B1B13B-A207-4B4D-A3C0-11525AA923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B84BF-45BE-4F3F-9929-409018E093C4}"/>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8532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9FC0C-16E5-46FC-AF83-D20649579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AD4A40-BDA8-44E1-B17A-DC47C6636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845082E-4D1F-408D-8E2F-DCF0941FB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8954E-0E48-4D21-829B-8FCD5F2A9CCE}" type="datetime1">
              <a:rPr lang="en-GB" smtClean="0"/>
              <a:t>09/01/2019</a:t>
            </a:fld>
            <a:endParaRPr lang="en-GB"/>
          </a:p>
        </p:txBody>
      </p:sp>
      <p:sp>
        <p:nvSpPr>
          <p:cNvPr id="5" name="Footer Placeholder 4">
            <a:extLst>
              <a:ext uri="{FF2B5EF4-FFF2-40B4-BE49-F238E27FC236}">
                <a16:creationId xmlns:a16="http://schemas.microsoft.com/office/drawing/2014/main" id="{B03AA016-23BE-4BCF-9B36-139C240D3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FF25FA-9C8E-4F4A-8C9A-5F96057765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78CE7-5F91-464F-86D6-1295A43D9F22}" type="slidenum">
              <a:rPr lang="en-GB" smtClean="0"/>
              <a:t>‹#›</a:t>
            </a:fld>
            <a:endParaRPr lang="en-GB"/>
          </a:p>
        </p:txBody>
      </p:sp>
    </p:spTree>
    <p:extLst>
      <p:ext uri="{BB962C8B-B14F-4D97-AF65-F5344CB8AC3E}">
        <p14:creationId xmlns:p14="http://schemas.microsoft.com/office/powerpoint/2010/main" val="270645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21.png"/><Relationship Id="rId3" Type="http://schemas.openxmlformats.org/officeDocument/2006/relationships/tags" Target="../tags/tag9.xml"/><Relationship Id="rId21" Type="http://schemas.openxmlformats.org/officeDocument/2006/relationships/image" Target="../media/image24.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0.png"/><Relationship Id="rId2" Type="http://schemas.openxmlformats.org/officeDocument/2006/relationships/tags" Target="../tags/tag8.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18.png"/><Relationship Id="rId10" Type="http://schemas.openxmlformats.org/officeDocument/2006/relationships/tags" Target="../tags/tag16.xml"/><Relationship Id="rId19"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26.png"/><Relationship Id="rId3" Type="http://schemas.openxmlformats.org/officeDocument/2006/relationships/tags" Target="../tags/tag21.xml"/><Relationship Id="rId21" Type="http://schemas.openxmlformats.org/officeDocument/2006/relationships/image" Target="../media/image29.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25.png"/><Relationship Id="rId2" Type="http://schemas.openxmlformats.org/officeDocument/2006/relationships/tags" Target="../tags/tag20.xml"/><Relationship Id="rId16" Type="http://schemas.openxmlformats.org/officeDocument/2006/relationships/notesSlide" Target="../notesSlides/notesSlide14.xml"/><Relationship Id="rId20" Type="http://schemas.openxmlformats.org/officeDocument/2006/relationships/image" Target="../media/image28.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23" Type="http://schemas.openxmlformats.org/officeDocument/2006/relationships/image" Target="../media/image30.png"/><Relationship Id="rId10" Type="http://schemas.openxmlformats.org/officeDocument/2006/relationships/tags" Target="../tags/tag28.xml"/><Relationship Id="rId19" Type="http://schemas.openxmlformats.org/officeDocument/2006/relationships/image" Target="../media/image27.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image" Target="../media/image36.png"/><Relationship Id="rId3" Type="http://schemas.openxmlformats.org/officeDocument/2006/relationships/tags" Target="../tags/tag35.xml"/><Relationship Id="rId21" Type="http://schemas.openxmlformats.org/officeDocument/2006/relationships/image" Target="../media/image31.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35.png"/><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notesSlide" Target="../notesSlides/notesSlide16.xml"/><Relationship Id="rId29" Type="http://schemas.openxmlformats.org/officeDocument/2006/relationships/image" Target="../media/image39.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34.png"/><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33.png"/><Relationship Id="rId28" Type="http://schemas.openxmlformats.org/officeDocument/2006/relationships/image" Target="../media/image38.png"/><Relationship Id="rId10" Type="http://schemas.openxmlformats.org/officeDocument/2006/relationships/tags" Target="../tags/tag42.xml"/><Relationship Id="rId19" Type="http://schemas.openxmlformats.org/officeDocument/2006/relationships/slideLayout" Target="../slideLayouts/slideLayout2.xml"/><Relationship Id="rId31" Type="http://schemas.openxmlformats.org/officeDocument/2006/relationships/image" Target="../media/image41.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slideLayout" Target="../slideLayouts/slideLayout2.xml"/><Relationship Id="rId18" Type="http://schemas.openxmlformats.org/officeDocument/2006/relationships/image" Target="../media/image45.png"/><Relationship Id="rId3" Type="http://schemas.openxmlformats.org/officeDocument/2006/relationships/tags" Target="../tags/tag53.xml"/><Relationship Id="rId21" Type="http://schemas.openxmlformats.org/officeDocument/2006/relationships/image" Target="../media/image48.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44.png"/><Relationship Id="rId2" Type="http://schemas.openxmlformats.org/officeDocument/2006/relationships/tags" Target="../tags/tag5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image" Target="../media/image42.png"/><Relationship Id="rId10" Type="http://schemas.openxmlformats.org/officeDocument/2006/relationships/tags" Target="../tags/tag60.xml"/><Relationship Id="rId19" Type="http://schemas.openxmlformats.org/officeDocument/2006/relationships/image" Target="../media/image46.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29.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10.xml"/><Relationship Id="rId5" Type="http://schemas.openxmlformats.org/officeDocument/2006/relationships/image" Target="../media/image5.png"/><Relationship Id="rId10" Type="http://schemas.openxmlformats.org/officeDocument/2006/relationships/slide" Target="slide5.xml"/><Relationship Id="rId4" Type="http://schemas.openxmlformats.org/officeDocument/2006/relationships/image" Target="../media/image4.png"/><Relationship Id="rId9" Type="http://schemas.openxmlformats.org/officeDocument/2006/relationships/slide" Target="slide3.xml"/><Relationship Id="rId14" Type="http://schemas.openxmlformats.org/officeDocument/2006/relationships/slide" Target="slide40.xml"/></Relationships>
</file>

<file path=ppt/slides/_rels/slide20.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slideLayout" Target="../slideLayouts/slideLayout2.xml"/><Relationship Id="rId7" Type="http://schemas.openxmlformats.org/officeDocument/2006/relationships/image" Target="../media/image44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customXml" Target="../ink/ink14.xml"/><Relationship Id="rId5" Type="http://schemas.openxmlformats.org/officeDocument/2006/relationships/image" Target="../media/image51.png"/><Relationship Id="rId4" Type="http://schemas.openxmlformats.org/officeDocument/2006/relationships/notesSlide" Target="../notesSlides/notesSlide20.xml"/><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customXml" Target="../ink/ink21.xml"/><Relationship Id="rId18" Type="http://schemas.openxmlformats.org/officeDocument/2006/relationships/image" Target="../media/image85.png"/><Relationship Id="rId26" Type="http://schemas.openxmlformats.org/officeDocument/2006/relationships/customXml" Target="../ink/ink30.xml"/><Relationship Id="rId39" Type="http://schemas.openxmlformats.org/officeDocument/2006/relationships/customXml" Target="../ink/ink39.xml"/><Relationship Id="rId3" Type="http://schemas.openxmlformats.org/officeDocument/2006/relationships/customXml" Target="../ink/ink16.xml"/><Relationship Id="rId21" Type="http://schemas.openxmlformats.org/officeDocument/2006/relationships/customXml" Target="../ink/ink25.xml"/><Relationship Id="rId34" Type="http://schemas.openxmlformats.org/officeDocument/2006/relationships/customXml" Target="../ink/ink34.xml"/><Relationship Id="rId42" Type="http://schemas.openxmlformats.org/officeDocument/2006/relationships/customXml" Target="../ink/ink41.xml"/><Relationship Id="rId7" Type="http://schemas.openxmlformats.org/officeDocument/2006/relationships/customXml" Target="../ink/ink18.xml"/><Relationship Id="rId12" Type="http://schemas.openxmlformats.org/officeDocument/2006/relationships/image" Target="../media/image80.png"/><Relationship Id="rId17" Type="http://schemas.openxmlformats.org/officeDocument/2006/relationships/customXml" Target="../ink/ink23.xml"/><Relationship Id="rId25" Type="http://schemas.openxmlformats.org/officeDocument/2006/relationships/customXml" Target="../ink/ink29.xml"/><Relationship Id="rId33" Type="http://schemas.openxmlformats.org/officeDocument/2006/relationships/image" Target="../media/image91.png"/><Relationship Id="rId38" Type="http://schemas.openxmlformats.org/officeDocument/2006/relationships/customXml" Target="../ink/ink38.xml"/><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86.png"/><Relationship Id="rId29" Type="http://schemas.openxmlformats.org/officeDocument/2006/relationships/image" Target="../media/image88.png"/><Relationship Id="rId41" Type="http://schemas.openxmlformats.org/officeDocument/2006/relationships/customXml" Target="../ink/ink40.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customXml" Target="../ink/ink20.xml"/><Relationship Id="rId24" Type="http://schemas.openxmlformats.org/officeDocument/2006/relationships/customXml" Target="../ink/ink28.xml"/><Relationship Id="rId32" Type="http://schemas.openxmlformats.org/officeDocument/2006/relationships/customXml" Target="../ink/ink33.xml"/><Relationship Id="rId37" Type="http://schemas.openxmlformats.org/officeDocument/2006/relationships/customXml" Target="../ink/ink37.xml"/><Relationship Id="rId40" Type="http://schemas.openxmlformats.org/officeDocument/2006/relationships/image" Target="../media/image92.png"/><Relationship Id="rId5" Type="http://schemas.openxmlformats.org/officeDocument/2006/relationships/customXml" Target="../ink/ink17.xml"/><Relationship Id="rId15" Type="http://schemas.openxmlformats.org/officeDocument/2006/relationships/customXml" Target="../ink/ink22.xml"/><Relationship Id="rId23" Type="http://schemas.openxmlformats.org/officeDocument/2006/relationships/customXml" Target="../ink/ink27.xml"/><Relationship Id="rId28" Type="http://schemas.openxmlformats.org/officeDocument/2006/relationships/customXml" Target="../ink/ink31.xml"/><Relationship Id="rId36" Type="http://schemas.openxmlformats.org/officeDocument/2006/relationships/customXml" Target="../ink/ink36.xml"/><Relationship Id="rId10" Type="http://schemas.openxmlformats.org/officeDocument/2006/relationships/image" Target="../media/image79.png"/><Relationship Id="rId19" Type="http://schemas.openxmlformats.org/officeDocument/2006/relationships/customXml" Target="../ink/ink24.xml"/><Relationship Id="rId31"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customXml" Target="../ink/ink19.xml"/><Relationship Id="rId14" Type="http://schemas.openxmlformats.org/officeDocument/2006/relationships/image" Target="../media/image82.png"/><Relationship Id="rId22" Type="http://schemas.openxmlformats.org/officeDocument/2006/relationships/customXml" Target="../ink/ink26.xml"/><Relationship Id="rId27" Type="http://schemas.openxmlformats.org/officeDocument/2006/relationships/image" Target="../media/image87.png"/><Relationship Id="rId30" Type="http://schemas.openxmlformats.org/officeDocument/2006/relationships/customXml" Target="../ink/ink32.xml"/><Relationship Id="rId35" Type="http://schemas.openxmlformats.org/officeDocument/2006/relationships/customXml" Target="../ink/ink35.xml"/></Relationships>
</file>

<file path=ppt/slides/_rels/slide22.xml.rels><?xml version="1.0" encoding="UTF-8" standalone="yes"?>
<Relationships xmlns="http://schemas.openxmlformats.org/package/2006/relationships"><Relationship Id="rId8" Type="http://schemas.openxmlformats.org/officeDocument/2006/relationships/customXml" Target="../ink/ink43.xml"/><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customXml" Target="../ink/ink42.xml"/><Relationship Id="rId11" Type="http://schemas.openxmlformats.org/officeDocument/2006/relationships/image" Target="../media/image96.png"/><Relationship Id="rId5" Type="http://schemas.openxmlformats.org/officeDocument/2006/relationships/image" Target="../media/image53.png"/><Relationship Id="rId10" Type="http://schemas.openxmlformats.org/officeDocument/2006/relationships/customXml" Target="../ink/ink44.xml"/><Relationship Id="rId4" Type="http://schemas.openxmlformats.org/officeDocument/2006/relationships/notesSlide" Target="../notesSlides/notesSlide22.xml"/><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51.xml"/><Relationship Id="rId26" Type="http://schemas.openxmlformats.org/officeDocument/2006/relationships/customXml" Target="../ink/ink57.xml"/><Relationship Id="rId39" Type="http://schemas.openxmlformats.org/officeDocument/2006/relationships/image" Target="../media/image69.png"/><Relationship Id="rId21" Type="http://schemas.openxmlformats.org/officeDocument/2006/relationships/image" Target="../media/image62.png"/><Relationship Id="rId34" Type="http://schemas.openxmlformats.org/officeDocument/2006/relationships/customXml" Target="../ink/ink61.xml"/><Relationship Id="rId42" Type="http://schemas.openxmlformats.org/officeDocument/2006/relationships/customXml" Target="../ink/ink65.xml"/><Relationship Id="rId47" Type="http://schemas.openxmlformats.org/officeDocument/2006/relationships/image" Target="../media/image74.png"/><Relationship Id="rId50" Type="http://schemas.openxmlformats.org/officeDocument/2006/relationships/customXml" Target="../ink/ink69.xml"/><Relationship Id="rId55" Type="http://schemas.openxmlformats.org/officeDocument/2006/relationships/image" Target="../media/image98.png"/><Relationship Id="rId63" Type="http://schemas.openxmlformats.org/officeDocument/2006/relationships/image" Target="../media/image103.png"/><Relationship Id="rId7" Type="http://schemas.openxmlformats.org/officeDocument/2006/relationships/image" Target="../media/image55.png"/><Relationship Id="rId2" Type="http://schemas.openxmlformats.org/officeDocument/2006/relationships/tags" Target="../tags/tag71.xml"/><Relationship Id="rId16" Type="http://schemas.openxmlformats.org/officeDocument/2006/relationships/customXml" Target="../ink/ink50.xml"/><Relationship Id="rId20" Type="http://schemas.openxmlformats.org/officeDocument/2006/relationships/customXml" Target="../ink/ink52.xml"/><Relationship Id="rId29" Type="http://schemas.openxmlformats.org/officeDocument/2006/relationships/image" Target="../media/image64.png"/><Relationship Id="rId41" Type="http://schemas.openxmlformats.org/officeDocument/2006/relationships/image" Target="../media/image71.png"/><Relationship Id="rId54" Type="http://schemas.openxmlformats.org/officeDocument/2006/relationships/customXml" Target="../ink/ink71.xml"/><Relationship Id="rId62" Type="http://schemas.openxmlformats.org/officeDocument/2006/relationships/customXml" Target="../ink/ink75.xml"/><Relationship Id="rId1" Type="http://schemas.openxmlformats.org/officeDocument/2006/relationships/tags" Target="../tags/tag70.xml"/><Relationship Id="rId6" Type="http://schemas.openxmlformats.org/officeDocument/2006/relationships/customXml" Target="../ink/ink45.xml"/><Relationship Id="rId11" Type="http://schemas.openxmlformats.org/officeDocument/2006/relationships/image" Target="../media/image57.png"/><Relationship Id="rId24" Type="http://schemas.openxmlformats.org/officeDocument/2006/relationships/customXml" Target="../ink/ink55.xml"/><Relationship Id="rId32" Type="http://schemas.openxmlformats.org/officeDocument/2006/relationships/customXml" Target="../ink/ink60.xml"/><Relationship Id="rId37" Type="http://schemas.openxmlformats.org/officeDocument/2006/relationships/image" Target="../media/image68.png"/><Relationship Id="rId40" Type="http://schemas.openxmlformats.org/officeDocument/2006/relationships/customXml" Target="../ink/ink64.xml"/><Relationship Id="rId45" Type="http://schemas.openxmlformats.org/officeDocument/2006/relationships/image" Target="../media/image73.png"/><Relationship Id="rId53" Type="http://schemas.openxmlformats.org/officeDocument/2006/relationships/image" Target="../media/image97.png"/><Relationship Id="rId58" Type="http://schemas.openxmlformats.org/officeDocument/2006/relationships/customXml" Target="../ink/ink73.xml"/><Relationship Id="rId5" Type="http://schemas.openxmlformats.org/officeDocument/2006/relationships/image" Target="../media/image54.png"/><Relationship Id="rId15" Type="http://schemas.openxmlformats.org/officeDocument/2006/relationships/image" Target="../media/image59.png"/><Relationship Id="rId23" Type="http://schemas.openxmlformats.org/officeDocument/2006/relationships/customXml" Target="../ink/ink54.xml"/><Relationship Id="rId28" Type="http://schemas.openxmlformats.org/officeDocument/2006/relationships/customXml" Target="../ink/ink58.xml"/><Relationship Id="rId36" Type="http://schemas.openxmlformats.org/officeDocument/2006/relationships/customXml" Target="../ink/ink62.xml"/><Relationship Id="rId49" Type="http://schemas.openxmlformats.org/officeDocument/2006/relationships/image" Target="../media/image75.png"/><Relationship Id="rId57" Type="http://schemas.openxmlformats.org/officeDocument/2006/relationships/image" Target="../media/image99.png"/><Relationship Id="rId61" Type="http://schemas.openxmlformats.org/officeDocument/2006/relationships/image" Target="../media/image102.png"/><Relationship Id="rId10" Type="http://schemas.openxmlformats.org/officeDocument/2006/relationships/customXml" Target="../ink/ink47.xml"/><Relationship Id="rId19" Type="http://schemas.openxmlformats.org/officeDocument/2006/relationships/image" Target="../media/image61.png"/><Relationship Id="rId31" Type="http://schemas.openxmlformats.org/officeDocument/2006/relationships/image" Target="../media/image65.png"/><Relationship Id="rId44" Type="http://schemas.openxmlformats.org/officeDocument/2006/relationships/customXml" Target="../ink/ink66.xml"/><Relationship Id="rId52" Type="http://schemas.openxmlformats.org/officeDocument/2006/relationships/customXml" Target="../ink/ink70.xml"/><Relationship Id="rId60" Type="http://schemas.openxmlformats.org/officeDocument/2006/relationships/customXml" Target="../ink/ink74.xml"/><Relationship Id="rId65" Type="http://schemas.openxmlformats.org/officeDocument/2006/relationships/image" Target="../media/image104.png"/><Relationship Id="rId4" Type="http://schemas.openxmlformats.org/officeDocument/2006/relationships/notesSlide" Target="../notesSlides/notesSlide23.xml"/><Relationship Id="rId9" Type="http://schemas.openxmlformats.org/officeDocument/2006/relationships/image" Target="../media/image56.png"/><Relationship Id="rId14" Type="http://schemas.openxmlformats.org/officeDocument/2006/relationships/customXml" Target="../ink/ink49.xml"/><Relationship Id="rId22" Type="http://schemas.openxmlformats.org/officeDocument/2006/relationships/customXml" Target="../ink/ink53.xml"/><Relationship Id="rId27" Type="http://schemas.openxmlformats.org/officeDocument/2006/relationships/image" Target="../media/image63.png"/><Relationship Id="rId30" Type="http://schemas.openxmlformats.org/officeDocument/2006/relationships/customXml" Target="../ink/ink59.xml"/><Relationship Id="rId35" Type="http://schemas.openxmlformats.org/officeDocument/2006/relationships/image" Target="../media/image67.png"/><Relationship Id="rId43" Type="http://schemas.openxmlformats.org/officeDocument/2006/relationships/image" Target="../media/image72.png"/><Relationship Id="rId48" Type="http://schemas.openxmlformats.org/officeDocument/2006/relationships/customXml" Target="../ink/ink68.xml"/><Relationship Id="rId56" Type="http://schemas.openxmlformats.org/officeDocument/2006/relationships/customXml" Target="../ink/ink72.xml"/><Relationship Id="rId64" Type="http://schemas.openxmlformats.org/officeDocument/2006/relationships/customXml" Target="../ink/ink76.xml"/><Relationship Id="rId8" Type="http://schemas.openxmlformats.org/officeDocument/2006/relationships/customXml" Target="../ink/ink46.xml"/><Relationship Id="rId51" Type="http://schemas.openxmlformats.org/officeDocument/2006/relationships/image" Target="../media/image93.png"/><Relationship Id="rId3" Type="http://schemas.openxmlformats.org/officeDocument/2006/relationships/slideLayout" Target="../slideLayouts/slideLayout2.xml"/><Relationship Id="rId12" Type="http://schemas.openxmlformats.org/officeDocument/2006/relationships/customXml" Target="../ink/ink48.xml"/><Relationship Id="rId17" Type="http://schemas.openxmlformats.org/officeDocument/2006/relationships/image" Target="../media/image60.png"/><Relationship Id="rId25" Type="http://schemas.openxmlformats.org/officeDocument/2006/relationships/customXml" Target="../ink/ink56.xml"/><Relationship Id="rId33" Type="http://schemas.openxmlformats.org/officeDocument/2006/relationships/image" Target="../media/image66.png"/><Relationship Id="rId38" Type="http://schemas.openxmlformats.org/officeDocument/2006/relationships/customXml" Target="../ink/ink63.xml"/><Relationship Id="rId46" Type="http://schemas.openxmlformats.org/officeDocument/2006/relationships/customXml" Target="../ink/ink67.xml"/><Relationship Id="rId59" Type="http://schemas.openxmlformats.org/officeDocument/2006/relationships/image" Target="../media/image101.png"/></Relationships>
</file>

<file path=ppt/slides/_rels/slide24.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105.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5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77.xml"/><Relationship Id="rId7" Type="http://schemas.openxmlformats.org/officeDocument/2006/relationships/image" Target="../media/image53.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06.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53.png"/><Relationship Id="rId5" Type="http://schemas.openxmlformats.org/officeDocument/2006/relationships/image" Target="../media/image108.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109.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tags" Target="../tags/tag84.xml"/><Relationship Id="rId7" Type="http://schemas.openxmlformats.org/officeDocument/2006/relationships/image" Target="../media/image111.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10.png"/><Relationship Id="rId5" Type="http://schemas.openxmlformats.org/officeDocument/2006/relationships/notesSlide" Target="../notesSlides/notesSlide28.xml"/><Relationship Id="rId4" Type="http://schemas.openxmlformats.org/officeDocument/2006/relationships/slideLayout" Target="../slideLayouts/slideLayout2.xml"/><Relationship Id="rId9" Type="http://schemas.openxmlformats.org/officeDocument/2006/relationships/image" Target="../media/image1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11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11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customXml" Target="../ink/ink78.xml"/><Relationship Id="rId3" Type="http://schemas.openxmlformats.org/officeDocument/2006/relationships/tags" Target="../tags/tag91.xml"/><Relationship Id="rId7" Type="http://schemas.openxmlformats.org/officeDocument/2006/relationships/image" Target="../media/image480.png"/><Relationship Id="rId12" Type="http://schemas.openxmlformats.org/officeDocument/2006/relationships/image" Target="../media/image107.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customXml" Target="../ink/ink77.xml"/><Relationship Id="rId11" Type="http://schemas.openxmlformats.org/officeDocument/2006/relationships/image" Target="../media/image117.png"/><Relationship Id="rId5" Type="http://schemas.openxmlformats.org/officeDocument/2006/relationships/notesSlide" Target="../notesSlides/notesSlide32.xml"/><Relationship Id="rId10" Type="http://schemas.openxmlformats.org/officeDocument/2006/relationships/image" Target="../media/image116.png"/><Relationship Id="rId4" Type="http://schemas.openxmlformats.org/officeDocument/2006/relationships/slideLayout" Target="../slideLayouts/slideLayout2.xml"/><Relationship Id="rId9" Type="http://schemas.openxmlformats.org/officeDocument/2006/relationships/image" Target="../media/image49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3.png"/><Relationship Id="rId5" Type="http://schemas.openxmlformats.org/officeDocument/2006/relationships/image" Target="../media/image11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1.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customXml" Target="../ink/ink79.xml"/><Relationship Id="rId5" Type="http://schemas.openxmlformats.org/officeDocument/2006/relationships/image" Target="../media/image120.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124.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tags" Target="../tags/tag97.xml"/><Relationship Id="rId16" Type="http://schemas.openxmlformats.org/officeDocument/2006/relationships/image" Target="../media/image127.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122.png"/><Relationship Id="rId5" Type="http://schemas.openxmlformats.org/officeDocument/2006/relationships/tags" Target="../tags/tag100.xml"/><Relationship Id="rId15" Type="http://schemas.openxmlformats.org/officeDocument/2006/relationships/image" Target="../media/image126.png"/><Relationship Id="rId10" Type="http://schemas.openxmlformats.org/officeDocument/2006/relationships/notesSlide" Target="../notesSlides/notesSlide35.xml"/><Relationship Id="rId4" Type="http://schemas.openxmlformats.org/officeDocument/2006/relationships/tags" Target="../tags/tag99.xml"/><Relationship Id="rId9" Type="http://schemas.openxmlformats.org/officeDocument/2006/relationships/slideLayout" Target="../slideLayouts/slideLayout2.xml"/><Relationship Id="rId14" Type="http://schemas.openxmlformats.org/officeDocument/2006/relationships/image" Target="../media/image125.png"/></Relationships>
</file>

<file path=ppt/slides/_rels/slide36.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30.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29.png"/><Relationship Id="rId17" Type="http://schemas.openxmlformats.org/officeDocument/2006/relationships/image" Target="../media/image132.png"/><Relationship Id="rId2" Type="http://schemas.openxmlformats.org/officeDocument/2006/relationships/tags" Target="../tags/tag105.xml"/><Relationship Id="rId16" Type="http://schemas.openxmlformats.org/officeDocument/2006/relationships/image" Target="../media/image125.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122.png"/><Relationship Id="rId5" Type="http://schemas.openxmlformats.org/officeDocument/2006/relationships/tags" Target="../tags/tag108.xml"/><Relationship Id="rId15" Type="http://schemas.openxmlformats.org/officeDocument/2006/relationships/image" Target="../media/image131.png"/><Relationship Id="rId10" Type="http://schemas.openxmlformats.org/officeDocument/2006/relationships/notesSlide" Target="../notesSlides/notesSlide36.xml"/><Relationship Id="rId4" Type="http://schemas.openxmlformats.org/officeDocument/2006/relationships/tags" Target="../tags/tag107.xml"/><Relationship Id="rId9" Type="http://schemas.openxmlformats.org/officeDocument/2006/relationships/slideLayout" Target="../slideLayouts/slideLayout2.xml"/><Relationship Id="rId14"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3" Type="http://schemas.openxmlformats.org/officeDocument/2006/relationships/tags" Target="../tags/tag118.xml"/><Relationship Id="rId7" Type="http://schemas.openxmlformats.org/officeDocument/2006/relationships/image" Target="../media/image137.png"/><Relationship Id="rId12" Type="http://schemas.openxmlformats.org/officeDocument/2006/relationships/customXml" Target="../ink/ink80.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notesSlide" Target="../notesSlides/notesSlide39.xml"/><Relationship Id="rId11" Type="http://schemas.openxmlformats.org/officeDocument/2006/relationships/image" Target="../media/image140.png"/><Relationship Id="rId5" Type="http://schemas.openxmlformats.org/officeDocument/2006/relationships/slideLayout" Target="../slideLayouts/slideLayout2.xml"/><Relationship Id="rId10" Type="http://schemas.openxmlformats.org/officeDocument/2006/relationships/image" Target="../media/image113.png"/><Relationship Id="rId4" Type="http://schemas.openxmlformats.org/officeDocument/2006/relationships/tags" Target="../tags/tag119.xml"/><Relationship Id="rId9" Type="http://schemas.openxmlformats.org/officeDocument/2006/relationships/image" Target="../media/image13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42.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tags" Target="../tags/tag138.xml"/><Relationship Id="rId26" Type="http://schemas.openxmlformats.org/officeDocument/2006/relationships/image" Target="../media/image34.png"/><Relationship Id="rId3" Type="http://schemas.openxmlformats.org/officeDocument/2006/relationships/tags" Target="../tags/tag123.xml"/><Relationship Id="rId21" Type="http://schemas.openxmlformats.org/officeDocument/2006/relationships/tags" Target="../tags/tag141.xml"/><Relationship Id="rId34" Type="http://schemas.openxmlformats.org/officeDocument/2006/relationships/image" Target="../media/image41.png"/><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5" Type="http://schemas.openxmlformats.org/officeDocument/2006/relationships/image" Target="../media/image33.png"/><Relationship Id="rId33" Type="http://schemas.openxmlformats.org/officeDocument/2006/relationships/image" Target="../media/image40.png"/><Relationship Id="rId38" Type="http://schemas.openxmlformats.org/officeDocument/2006/relationships/image" Target="../media/image32.png"/><Relationship Id="rId2" Type="http://schemas.openxmlformats.org/officeDocument/2006/relationships/tags" Target="../tags/tag122.xml"/><Relationship Id="rId16" Type="http://schemas.openxmlformats.org/officeDocument/2006/relationships/tags" Target="../tags/tag136.xml"/><Relationship Id="rId20" Type="http://schemas.openxmlformats.org/officeDocument/2006/relationships/tags" Target="../tags/tag140.xml"/><Relationship Id="rId29" Type="http://schemas.openxmlformats.org/officeDocument/2006/relationships/image" Target="../media/image39.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24" Type="http://schemas.openxmlformats.org/officeDocument/2006/relationships/notesSlide" Target="../notesSlides/notesSlide42.xml"/><Relationship Id="rId32" Type="http://schemas.openxmlformats.org/officeDocument/2006/relationships/image" Target="../media/image38.png"/><Relationship Id="rId37" Type="http://schemas.openxmlformats.org/officeDocument/2006/relationships/image" Target="../media/image31.png"/><Relationship Id="rId5" Type="http://schemas.openxmlformats.org/officeDocument/2006/relationships/tags" Target="../tags/tag125.xml"/><Relationship Id="rId15" Type="http://schemas.openxmlformats.org/officeDocument/2006/relationships/tags" Target="../tags/tag135.xml"/><Relationship Id="rId23" Type="http://schemas.openxmlformats.org/officeDocument/2006/relationships/slideLayout" Target="../slideLayouts/slideLayout2.xml"/><Relationship Id="rId28" Type="http://schemas.openxmlformats.org/officeDocument/2006/relationships/image" Target="../media/image143.png"/><Relationship Id="rId36" Type="http://schemas.openxmlformats.org/officeDocument/2006/relationships/image" Target="../media/image36.png"/><Relationship Id="rId10" Type="http://schemas.openxmlformats.org/officeDocument/2006/relationships/tags" Target="../tags/tag130.xml"/><Relationship Id="rId19" Type="http://schemas.openxmlformats.org/officeDocument/2006/relationships/tags" Target="../tags/tag139.xml"/><Relationship Id="rId31" Type="http://schemas.openxmlformats.org/officeDocument/2006/relationships/image" Target="../media/image37.pn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tags" Target="../tags/tag142.xml"/><Relationship Id="rId27" Type="http://schemas.openxmlformats.org/officeDocument/2006/relationships/image" Target="../media/image142.png"/><Relationship Id="rId30" Type="http://schemas.openxmlformats.org/officeDocument/2006/relationships/image" Target="../media/image144.png"/><Relationship Id="rId35"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4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44.xml"/><Relationship Id="rId5" Type="http://schemas.openxmlformats.org/officeDocument/2006/relationships/image" Target="../media/image146.png"/><Relationship Id="rId4" Type="http://schemas.openxmlformats.org/officeDocument/2006/relationships/image" Target="../media/image14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45.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53.pn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image" Target="../media/image152.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image" Target="../media/image151.png"/><Relationship Id="rId5" Type="http://schemas.openxmlformats.org/officeDocument/2006/relationships/tags" Target="../tags/tag150.xml"/><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tags" Target="../tags/tag149.xml"/><Relationship Id="rId9" Type="http://schemas.openxmlformats.org/officeDocument/2006/relationships/notesSlide" Target="../notesSlides/notesSlide47.xml"/><Relationship Id="rId14" Type="http://schemas.openxmlformats.org/officeDocument/2006/relationships/image" Target="../media/image154.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58.png"/><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157.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image" Target="../media/image153.png"/><Relationship Id="rId5" Type="http://schemas.openxmlformats.org/officeDocument/2006/relationships/tags" Target="../tags/tag157.xml"/><Relationship Id="rId10" Type="http://schemas.openxmlformats.org/officeDocument/2006/relationships/image" Target="../media/image156.png"/><Relationship Id="rId4" Type="http://schemas.openxmlformats.org/officeDocument/2006/relationships/tags" Target="../tags/tag156.xml"/><Relationship Id="rId9" Type="http://schemas.openxmlformats.org/officeDocument/2006/relationships/notesSlide" Target="../notesSlides/notesSlide48.xml"/><Relationship Id="rId14" Type="http://schemas.openxmlformats.org/officeDocument/2006/relationships/image" Target="../media/image159.png"/></Relationships>
</file>

<file path=ppt/slides/_rels/slide49.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image" Target="../media/image157.png"/><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153.png"/><Relationship Id="rId2" Type="http://schemas.openxmlformats.org/officeDocument/2006/relationships/tags" Target="../tags/tag161.xml"/><Relationship Id="rId16" Type="http://schemas.openxmlformats.org/officeDocument/2006/relationships/image" Target="../media/image162.pn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160.png"/><Relationship Id="rId5" Type="http://schemas.openxmlformats.org/officeDocument/2006/relationships/tags" Target="../tags/tag164.xml"/><Relationship Id="rId15" Type="http://schemas.openxmlformats.org/officeDocument/2006/relationships/image" Target="../media/image161.png"/><Relationship Id="rId10" Type="http://schemas.openxmlformats.org/officeDocument/2006/relationships/notesSlide" Target="../notesSlides/notesSlide49.xml"/><Relationship Id="rId4" Type="http://schemas.openxmlformats.org/officeDocument/2006/relationships/tags" Target="../tags/tag163.xml"/><Relationship Id="rId9" Type="http://schemas.openxmlformats.org/officeDocument/2006/relationships/slideLayout" Target="../slideLayouts/slideLayout2.xml"/><Relationship Id="rId14" Type="http://schemas.openxmlformats.org/officeDocument/2006/relationships/image" Target="../media/image1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6.xml"/><Relationship Id="rId7" Type="http://schemas.openxmlformats.org/officeDocument/2006/relationships/customXml" Target="../ink/ink2.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810.png"/><Relationship Id="rId5" Type="http://schemas.openxmlformats.org/officeDocument/2006/relationships/customXml" Target="../ink/ink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slideLayout" Target="../slideLayouts/slideLayout6.xml"/><Relationship Id="rId7" Type="http://schemas.openxmlformats.org/officeDocument/2006/relationships/image" Target="../media/image7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customXml" Target="../ink/ink3.xml"/><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1210.png"/><Relationship Id="rId18" Type="http://schemas.openxmlformats.org/officeDocument/2006/relationships/customXml" Target="../ink/ink12.xml"/><Relationship Id="rId3" Type="http://schemas.openxmlformats.org/officeDocument/2006/relationships/image" Target="../media/image12.png"/><Relationship Id="rId21" Type="http://schemas.openxmlformats.org/officeDocument/2006/relationships/image" Target="../media/image16.png"/><Relationship Id="rId7" Type="http://schemas.openxmlformats.org/officeDocument/2006/relationships/image" Target="../media/image90.png"/><Relationship Id="rId12" Type="http://schemas.openxmlformats.org/officeDocument/2006/relationships/customXml" Target="../ink/ink9.xml"/><Relationship Id="rId17" Type="http://schemas.openxmlformats.org/officeDocument/2006/relationships/image" Target="../media/image14.png"/><Relationship Id="rId2" Type="http://schemas.openxmlformats.org/officeDocument/2006/relationships/notesSlide" Target="../notesSlides/notesSlide8.xml"/><Relationship Id="rId16" Type="http://schemas.openxmlformats.org/officeDocument/2006/relationships/customXml" Target="../ink/ink11.xml"/><Relationship Id="rId20"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customXml" Target="../ink/ink6.xml"/><Relationship Id="rId11" Type="http://schemas.openxmlformats.org/officeDocument/2006/relationships/image" Target="../media/image1110.png"/><Relationship Id="rId5" Type="http://schemas.openxmlformats.org/officeDocument/2006/relationships/image" Target="../media/image81.png"/><Relationship Id="rId15" Type="http://schemas.openxmlformats.org/officeDocument/2006/relationships/image" Target="../media/image13.png"/><Relationship Id="rId10" Type="http://schemas.openxmlformats.org/officeDocument/2006/relationships/customXml" Target="../ink/ink8.xml"/><Relationship Id="rId19" Type="http://schemas.openxmlformats.org/officeDocument/2006/relationships/image" Target="../media/image15.png"/><Relationship Id="rId4" Type="http://schemas.openxmlformats.org/officeDocument/2006/relationships/customXml" Target="../ink/ink5.xml"/><Relationship Id="rId9" Type="http://schemas.openxmlformats.org/officeDocument/2006/relationships/image" Target="../media/image100.png"/><Relationship Id="rId14" Type="http://schemas.openxmlformats.org/officeDocument/2006/relationships/customXml" Target="../ink/ink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37FF-8B00-4074-855E-5A3D96C9A802}"/>
              </a:ext>
            </a:extLst>
          </p:cNvPr>
          <p:cNvSpPr>
            <a:spLocks noGrp="1"/>
          </p:cNvSpPr>
          <p:nvPr>
            <p:ph type="ctrTitle"/>
          </p:nvPr>
        </p:nvSpPr>
        <p:spPr>
          <a:xfrm>
            <a:off x="1524000" y="521471"/>
            <a:ext cx="9144000" cy="4219066"/>
          </a:xfrm>
        </p:spPr>
        <p:txBody>
          <a:bodyPr>
            <a:normAutofit/>
          </a:bodyPr>
          <a:lstStyle/>
          <a:p>
            <a:r>
              <a:rPr lang="en-GB" sz="8800" dirty="0"/>
              <a:t>Coin Flipping</a:t>
            </a:r>
            <a:br>
              <a:rPr lang="en-GB" sz="8800" dirty="0"/>
            </a:br>
            <a:r>
              <a:rPr lang="en-GB" sz="5400" dirty="0"/>
              <a:t>where weakness is a virtue</a:t>
            </a:r>
            <a:br>
              <a:rPr lang="en-GB" sz="3600" dirty="0"/>
            </a:br>
            <a:endParaRPr lang="en-GB" sz="3600" dirty="0"/>
          </a:p>
        </p:txBody>
      </p:sp>
      <p:sp>
        <p:nvSpPr>
          <p:cNvPr id="3" name="Subtitle 2">
            <a:extLst>
              <a:ext uri="{FF2B5EF4-FFF2-40B4-BE49-F238E27FC236}">
                <a16:creationId xmlns:a16="http://schemas.microsoft.com/office/drawing/2014/main" id="{4BECDDAC-AFEC-4FA5-81D0-72CF8FBC037A}"/>
              </a:ext>
            </a:extLst>
          </p:cNvPr>
          <p:cNvSpPr>
            <a:spLocks noGrp="1"/>
          </p:cNvSpPr>
          <p:nvPr>
            <p:ph type="subTitle" idx="1"/>
          </p:nvPr>
        </p:nvSpPr>
        <p:spPr>
          <a:xfrm>
            <a:off x="242455" y="6229349"/>
            <a:ext cx="11637384" cy="874835"/>
          </a:xfrm>
        </p:spPr>
        <p:txBody>
          <a:bodyPr numCol="2">
            <a:normAutofit fontScale="92500" lnSpcReduction="10000"/>
          </a:bodyPr>
          <a:lstStyle/>
          <a:p>
            <a:pPr algn="l">
              <a:lnSpc>
                <a:spcPct val="120000"/>
              </a:lnSpc>
            </a:pPr>
            <a:r>
              <a:rPr lang="en-GB" sz="2000" dirty="0">
                <a:solidFill>
                  <a:schemeClr val="tx1">
                    <a:lumMod val="65000"/>
                    <a:lumOff val="35000"/>
                  </a:schemeClr>
                </a:solidFill>
              </a:rPr>
              <a:t>Atul Singh Arora</a:t>
            </a:r>
          </a:p>
          <a:p>
            <a:pPr algn="l">
              <a:lnSpc>
                <a:spcPct val="120000"/>
              </a:lnSpc>
            </a:pPr>
            <a:endParaRPr lang="en-GB" sz="2000" dirty="0">
              <a:solidFill>
                <a:schemeClr val="tx1">
                  <a:lumMod val="65000"/>
                  <a:lumOff val="35000"/>
                </a:schemeClr>
              </a:solidFill>
            </a:endParaRPr>
          </a:p>
          <a:p>
            <a:pPr algn="r">
              <a:lnSpc>
                <a:spcPct val="120000"/>
              </a:lnSpc>
            </a:pPr>
            <a:r>
              <a:rPr lang="en-GB" sz="2000" dirty="0">
                <a:solidFill>
                  <a:schemeClr val="tx1">
                    <a:lumMod val="65000"/>
                    <a:lumOff val="35000"/>
                  </a:schemeClr>
                </a:solidFill>
              </a:rPr>
              <a:t>Joint work with Jérémie Roland and Stephan Weis</a:t>
            </a:r>
          </a:p>
        </p:txBody>
      </p:sp>
      <p:pic>
        <p:nvPicPr>
          <p:cNvPr id="1032" name="Picture 8" descr="https://www.ulb.ac.be/dre/com/docs/ULB-ligne-gauche.jpg">
            <a:extLst>
              <a:ext uri="{FF2B5EF4-FFF2-40B4-BE49-F238E27FC236}">
                <a16:creationId xmlns:a16="http://schemas.microsoft.com/office/drawing/2014/main" id="{379A041A-EB2A-4664-9E69-EA25AB53A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836" y="240107"/>
            <a:ext cx="3641003" cy="5627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ulb.ac.be/facs/polytech/img/logo-polytech-FR.jpg">
            <a:extLst>
              <a:ext uri="{FF2B5EF4-FFF2-40B4-BE49-F238E27FC236}">
                <a16:creationId xmlns:a16="http://schemas.microsoft.com/office/drawing/2014/main" id="{C4C22713-6BF7-48D8-A07C-07942C2E1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55" y="240108"/>
            <a:ext cx="2015742" cy="56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555852"/>
      </p:ext>
    </p:extLst>
  </p:cSld>
  <p:clrMapOvr>
    <a:masterClrMapping/>
  </p:clrMapOvr>
  <mc:AlternateContent xmlns:mc="http://schemas.openxmlformats.org/markup-compatibility/2006" xmlns:p14="http://schemas.microsoft.com/office/powerpoint/2010/main">
    <mc:Choice Requires="p14">
      <p:transition p14:dur="0" advTm="36797"/>
    </mc:Choice>
    <mc:Fallback xmlns="">
      <p:transition advTm="367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9E8-C9C4-4507-8890-F804FF829F74}"/>
              </a:ext>
            </a:extLst>
          </p:cNvPr>
          <p:cNvSpPr>
            <a:spLocks noGrp="1"/>
          </p:cNvSpPr>
          <p:nvPr>
            <p:ph type="title"/>
          </p:nvPr>
        </p:nvSpPr>
        <p:spPr/>
        <p:txBody>
          <a:bodyPr/>
          <a:lstStyle/>
          <a:p>
            <a:r>
              <a:rPr lang="en-GB" dirty="0"/>
              <a:t>Problem Statement</a:t>
            </a:r>
          </a:p>
        </p:txBody>
      </p:sp>
      <p:sp>
        <p:nvSpPr>
          <p:cNvPr id="3" name="Subtitle 2">
            <a:extLst>
              <a:ext uri="{FF2B5EF4-FFF2-40B4-BE49-F238E27FC236}">
                <a16:creationId xmlns:a16="http://schemas.microsoft.com/office/drawing/2014/main" id="{371C4561-A0AA-40ED-ADBF-A4722FA42EDA}"/>
              </a:ext>
            </a:extLst>
          </p:cNvPr>
          <p:cNvSpPr>
            <a:spLocks noGrp="1"/>
          </p:cNvSpPr>
          <p:nvPr>
            <p:ph type="body" idx="1"/>
          </p:nvPr>
        </p:nvSpPr>
        <p:spPr/>
        <p:txBody>
          <a:bodyPr/>
          <a:lstStyle/>
          <a:p>
            <a:r>
              <a:rPr lang="en-GB" dirty="0"/>
              <a:t>Strong CF, Weak CF, correctness and bias</a:t>
            </a:r>
          </a:p>
        </p:txBody>
      </p:sp>
    </p:spTree>
    <p:extLst>
      <p:ext uri="{BB962C8B-B14F-4D97-AF65-F5344CB8AC3E}">
        <p14:creationId xmlns:p14="http://schemas.microsoft.com/office/powerpoint/2010/main" val="91193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761">
        <p15:prstTrans prst="pageCurlDouble"/>
      </p:transition>
    </mc:Choice>
    <mc:Fallback xmlns="">
      <p:transition advTm="476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51E4-6E5D-4465-A5A2-FD0FADFB6F11}"/>
              </a:ext>
            </a:extLst>
          </p:cNvPr>
          <p:cNvSpPr>
            <a:spLocks noGrp="1"/>
          </p:cNvSpPr>
          <p:nvPr>
            <p:ph type="title"/>
          </p:nvPr>
        </p:nvSpPr>
        <p:spPr/>
        <p:txBody>
          <a:bodyPr/>
          <a:lstStyle/>
          <a:p>
            <a:r>
              <a:rPr lang="en-GB" dirty="0"/>
              <a:t>Problem Statement</a:t>
            </a:r>
          </a:p>
        </p:txBody>
      </p:sp>
      <p:sp>
        <p:nvSpPr>
          <p:cNvPr id="60" name="TextBox 59">
            <a:extLst>
              <a:ext uri="{FF2B5EF4-FFF2-40B4-BE49-F238E27FC236}">
                <a16:creationId xmlns:a16="http://schemas.microsoft.com/office/drawing/2014/main" id="{E92DACA6-9F98-4197-9A20-173A64C6DBD3}"/>
              </a:ext>
            </a:extLst>
          </p:cNvPr>
          <p:cNvSpPr txBox="1"/>
          <p:nvPr/>
        </p:nvSpPr>
        <p:spPr>
          <a:xfrm>
            <a:off x="838200" y="2211135"/>
            <a:ext cx="10435936" cy="3359061"/>
          </a:xfrm>
          <a:prstGeom prst="rect">
            <a:avLst/>
          </a:prstGeom>
          <a:noFill/>
        </p:spPr>
        <p:txBody>
          <a:bodyPr wrap="square" rtlCol="0" anchor="ctr">
            <a:spAutoFit/>
          </a:bodyPr>
          <a:lstStyle/>
          <a:p>
            <a:pPr>
              <a:lnSpc>
                <a:spcPct val="150000"/>
              </a:lnSpc>
            </a:pPr>
            <a:r>
              <a:rPr lang="en-GB" sz="2400" b="1" dirty="0"/>
              <a:t>Coin Flipping (CF)</a:t>
            </a:r>
            <a:r>
              <a:rPr lang="en-GB" sz="2400" dirty="0"/>
              <a:t>: Alice and Bob wish to agree on a random bit remotely without trusting each other.</a:t>
            </a:r>
          </a:p>
          <a:p>
            <a:pPr>
              <a:lnSpc>
                <a:spcPct val="150000"/>
              </a:lnSpc>
            </a:pPr>
            <a:endParaRPr lang="en-GB" sz="2400" dirty="0"/>
          </a:p>
          <a:p>
            <a:pPr marL="342900" indent="-342900">
              <a:lnSpc>
                <a:spcPct val="150000"/>
              </a:lnSpc>
              <a:buFont typeface="Arial" panose="020B0604020202020204" pitchFamily="34" charset="0"/>
              <a:buChar char="•"/>
            </a:pPr>
            <a:r>
              <a:rPr lang="en-GB" sz="2400" b="1" dirty="0"/>
              <a:t>Strong Coin Flipping</a:t>
            </a:r>
            <a:r>
              <a:rPr lang="en-GB" sz="2400" dirty="0"/>
              <a:t>: No player knows the preference of the other.</a:t>
            </a:r>
          </a:p>
          <a:p>
            <a:pPr marL="342900" indent="-342900">
              <a:lnSpc>
                <a:spcPct val="150000"/>
              </a:lnSpc>
              <a:buFont typeface="Arial" panose="020B0604020202020204" pitchFamily="34" charset="0"/>
              <a:buChar char="•"/>
            </a:pPr>
            <a:r>
              <a:rPr lang="en-GB" sz="2400" b="1" dirty="0"/>
              <a:t>Weak Coin Flipping (WCF)</a:t>
            </a:r>
            <a:r>
              <a:rPr lang="en-GB" sz="2400" dirty="0"/>
              <a:t>: Each player knows the preference of the other. </a:t>
            </a:r>
          </a:p>
          <a:p>
            <a:pPr>
              <a:lnSpc>
                <a:spcPct val="150000"/>
              </a:lnSpc>
            </a:pPr>
            <a:endParaRPr lang="en-GB" sz="2400" dirty="0"/>
          </a:p>
        </p:txBody>
      </p:sp>
      <p:sp>
        <p:nvSpPr>
          <p:cNvPr id="9" name="Rectangle 8">
            <a:extLst>
              <a:ext uri="{FF2B5EF4-FFF2-40B4-BE49-F238E27FC236}">
                <a16:creationId xmlns:a16="http://schemas.microsoft.com/office/drawing/2014/main" id="{721CA9A0-A4F8-458E-A416-B44F9922713E}"/>
              </a:ext>
            </a:extLst>
          </p:cNvPr>
          <p:cNvSpPr/>
          <p:nvPr/>
        </p:nvSpPr>
        <p:spPr>
          <a:xfrm>
            <a:off x="500245" y="2328863"/>
            <a:ext cx="96715" cy="469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366BFC52-1E56-4A35-85B0-C754ED0CA5EA}"/>
              </a:ext>
            </a:extLst>
          </p:cNvPr>
          <p:cNvSpPr/>
          <p:nvPr/>
        </p:nvSpPr>
        <p:spPr>
          <a:xfrm>
            <a:off x="580291" y="401770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06C3D68-3603-4C8C-B34A-5AD0127ABF51}"/>
              </a:ext>
            </a:extLst>
          </p:cNvPr>
          <p:cNvSpPr/>
          <p:nvPr/>
        </p:nvSpPr>
        <p:spPr>
          <a:xfrm>
            <a:off x="580291" y="460825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53284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3131">
        <p15:prstTrans prst="pageCurlDouble"/>
      </p:transition>
    </mc:Choice>
    <mc:Fallback xmlns="">
      <p:transition advTm="931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5E50-6B2C-404B-BC2E-972E784DBC1E}"/>
              </a:ext>
            </a:extLst>
          </p:cNvPr>
          <p:cNvSpPr>
            <a:spLocks noGrp="1"/>
          </p:cNvSpPr>
          <p:nvPr>
            <p:ph type="title"/>
          </p:nvPr>
        </p:nvSpPr>
        <p:spPr/>
        <p:txBody>
          <a:bodyPr/>
          <a:lstStyle/>
          <a:p>
            <a:r>
              <a:rPr lang="en-GB" dirty="0"/>
              <a:t>Situations</a:t>
            </a:r>
          </a:p>
        </p:txBody>
      </p:sp>
      <p:graphicFrame>
        <p:nvGraphicFramePr>
          <p:cNvPr id="4" name="Table 3">
            <a:extLst>
              <a:ext uri="{FF2B5EF4-FFF2-40B4-BE49-F238E27FC236}">
                <a16:creationId xmlns:a16="http://schemas.microsoft.com/office/drawing/2014/main" id="{5B024899-2AB5-4A64-AA31-AD3ABA001986}"/>
              </a:ext>
            </a:extLst>
          </p:cNvPr>
          <p:cNvGraphicFramePr>
            <a:graphicFrameLocks noGrp="1"/>
          </p:cNvGraphicFramePr>
          <p:nvPr>
            <p:extLst>
              <p:ext uri="{D42A27DB-BD31-4B8C-83A1-F6EECF244321}">
                <p14:modId xmlns:p14="http://schemas.microsoft.com/office/powerpoint/2010/main" val="279175863"/>
              </p:ext>
            </p:extLst>
          </p:nvPr>
        </p:nvGraphicFramePr>
        <p:xfrm>
          <a:off x="1603755" y="2462812"/>
          <a:ext cx="8984487" cy="2286000"/>
        </p:xfrm>
        <a:graphic>
          <a:graphicData uri="http://schemas.openxmlformats.org/drawingml/2006/table">
            <a:tbl>
              <a:tblPr firstRow="1" bandRow="1">
                <a:tableStyleId>{9D7B26C5-4107-4FEC-AEDC-1716B250A1EF}</a:tableStyleId>
              </a:tblPr>
              <a:tblGrid>
                <a:gridCol w="1929384">
                  <a:extLst>
                    <a:ext uri="{9D8B030D-6E8A-4147-A177-3AD203B41FA5}">
                      <a16:colId xmlns:a16="http://schemas.microsoft.com/office/drawing/2014/main" val="18911805"/>
                    </a:ext>
                  </a:extLst>
                </a:gridCol>
                <a:gridCol w="2843784">
                  <a:extLst>
                    <a:ext uri="{9D8B030D-6E8A-4147-A177-3AD203B41FA5}">
                      <a16:colId xmlns:a16="http://schemas.microsoft.com/office/drawing/2014/main" val="2094497275"/>
                    </a:ext>
                  </a:extLst>
                </a:gridCol>
                <a:gridCol w="4211319">
                  <a:extLst>
                    <a:ext uri="{9D8B030D-6E8A-4147-A177-3AD203B41FA5}">
                      <a16:colId xmlns:a16="http://schemas.microsoft.com/office/drawing/2014/main" val="1841680256"/>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a:t>Remark</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r>
                        <a:rPr lang="en-GB" sz="2400" dirty="0"/>
                        <a:t>Correctness</a:t>
                      </a:r>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r>
                        <a:rPr lang="en-GB" sz="2400" dirty="0"/>
                        <a:t>Alice can bias</a:t>
                      </a:r>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r>
                        <a:rPr lang="en-GB" sz="2400" dirty="0"/>
                        <a:t>Bob can bias</a:t>
                      </a:r>
                    </a:p>
                  </a:txBody>
                  <a:tcPr/>
                </a:tc>
                <a:extLst>
                  <a:ext uri="{0D108BD9-81ED-4DB2-BD59-A6C34878D82A}">
                    <a16:rowId xmlns:a16="http://schemas.microsoft.com/office/drawing/2014/main" val="3032785022"/>
                  </a:ext>
                </a:extLst>
              </a:tr>
              <a:tr h="370840">
                <a:tc>
                  <a:txBody>
                    <a:bodyPr/>
                    <a:lstStyle/>
                    <a:p>
                      <a:pPr algn="ctr"/>
                      <a:r>
                        <a:rPr lang="en-GB" sz="2400" dirty="0"/>
                        <a:t>Cheats</a:t>
                      </a:r>
                    </a:p>
                  </a:txBody>
                  <a:tcPr/>
                </a:tc>
                <a:tc>
                  <a:txBody>
                    <a:bodyPr/>
                    <a:lstStyle/>
                    <a:p>
                      <a:pPr algn="ctr"/>
                      <a:r>
                        <a:rPr lang="en-GB" sz="2400" dirty="0"/>
                        <a:t>Cheats</a:t>
                      </a:r>
                    </a:p>
                  </a:txBody>
                  <a:tcPr/>
                </a:tc>
                <a:tc>
                  <a:txBody>
                    <a:bodyPr/>
                    <a:lstStyle/>
                    <a:p>
                      <a:pPr algn="ctr"/>
                      <a:r>
                        <a:rPr lang="en-GB" sz="2400" dirty="0"/>
                        <a:t>Independent of the protocol</a:t>
                      </a:r>
                    </a:p>
                  </a:txBody>
                  <a:tcPr/>
                </a:tc>
                <a:extLst>
                  <a:ext uri="{0D108BD9-81ED-4DB2-BD59-A6C34878D82A}">
                    <a16:rowId xmlns:a16="http://schemas.microsoft.com/office/drawing/2014/main" val="2465575484"/>
                  </a:ext>
                </a:extLst>
              </a:tr>
            </a:tbl>
          </a:graphicData>
        </a:graphic>
      </p:graphicFrame>
      <p:sp>
        <p:nvSpPr>
          <p:cNvPr id="5" name="TextBox 4">
            <a:extLst>
              <a:ext uri="{FF2B5EF4-FFF2-40B4-BE49-F238E27FC236}">
                <a16:creationId xmlns:a16="http://schemas.microsoft.com/office/drawing/2014/main" id="{7761FAEF-7145-4366-B661-004BBD5F81BA}"/>
              </a:ext>
            </a:extLst>
          </p:cNvPr>
          <p:cNvSpPr txBox="1"/>
          <p:nvPr/>
        </p:nvSpPr>
        <p:spPr>
          <a:xfrm>
            <a:off x="838198" y="1627399"/>
            <a:ext cx="10515602" cy="461665"/>
          </a:xfrm>
          <a:prstGeom prst="rect">
            <a:avLst/>
          </a:prstGeom>
          <a:noFill/>
        </p:spPr>
        <p:txBody>
          <a:bodyPr wrap="square" rtlCol="0">
            <a:spAutoFit/>
          </a:bodyPr>
          <a:lstStyle/>
          <a:p>
            <a:r>
              <a:rPr lang="en-GB" sz="2400" dirty="0"/>
              <a:t>Honest player: A player that follows the protocol exactly as described.</a:t>
            </a:r>
          </a:p>
        </p:txBody>
      </p:sp>
      <p:sp>
        <p:nvSpPr>
          <p:cNvPr id="9" name="Rectangle 8">
            <a:extLst>
              <a:ext uri="{FF2B5EF4-FFF2-40B4-BE49-F238E27FC236}">
                <a16:creationId xmlns:a16="http://schemas.microsoft.com/office/drawing/2014/main" id="{3C84EEF8-8B0A-472B-A420-27A393021F25}"/>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 of a protocol: A protocol that solves the CF problem has bias </a:t>
            </a:r>
            <a:r>
              <a:rPr lang="el-GR" sz="2400" dirty="0"/>
              <a:t>ε</a:t>
            </a:r>
            <a:r>
              <a:rPr lang="en-GB" sz="2400" dirty="0"/>
              <a:t> if neither player can force their desired outcome with probability more than ½+</a:t>
            </a:r>
            <a:r>
              <a:rPr lang="el-GR" sz="2400" dirty="0"/>
              <a:t>ε</a:t>
            </a:r>
            <a:r>
              <a:rPr lang="en-GB" sz="2400" dirty="0"/>
              <a:t>.</a:t>
            </a:r>
          </a:p>
        </p:txBody>
      </p:sp>
      <p:sp>
        <p:nvSpPr>
          <p:cNvPr id="6" name="Rectangle 5">
            <a:extLst>
              <a:ext uri="{FF2B5EF4-FFF2-40B4-BE49-F238E27FC236}">
                <a16:creationId xmlns:a16="http://schemas.microsoft.com/office/drawing/2014/main" id="{3DF72A57-DA1A-4676-8ED4-8A718CE3F05E}"/>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555B4722-71EF-49CA-AD2D-5F56B910D692}"/>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839960E4-7D25-4067-AFAB-A0DBE262F69E}"/>
              </a:ext>
            </a:extLst>
          </p:cNvPr>
          <p:cNvSpPr/>
          <p:nvPr/>
        </p:nvSpPr>
        <p:spPr>
          <a:xfrm>
            <a:off x="1209906" y="339041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A185FF2-A749-453F-BAF1-1222D572A5C0}"/>
              </a:ext>
            </a:extLst>
          </p:cNvPr>
          <p:cNvSpPr/>
          <p:nvPr/>
        </p:nvSpPr>
        <p:spPr>
          <a:xfrm>
            <a:off x="1209906" y="382787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6070E221-462A-4D3B-9DB6-890DA5D20929}"/>
              </a:ext>
            </a:extLst>
          </p:cNvPr>
          <p:cNvSpPr/>
          <p:nvPr/>
        </p:nvSpPr>
        <p:spPr>
          <a:xfrm>
            <a:off x="1209905" y="428053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71F7C21-C412-4702-A6F7-F20CF7C1F8AF}"/>
              </a:ext>
            </a:extLst>
          </p:cNvPr>
          <p:cNvSpPr/>
          <p:nvPr/>
        </p:nvSpPr>
        <p:spPr>
          <a:xfrm>
            <a:off x="483575"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1952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33879">
        <p15:prstTrans prst="pageCurlDouble"/>
      </p:transition>
    </mc:Choice>
    <mc:Fallback xmlns="">
      <p:transition advTm="1338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a:t>
            </a:r>
            <a:r>
              <a:rPr lang="en-GB" dirty="0"/>
              <a:t>Weak CF</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NB. For WCF the players have opposite preferred outcomes.</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1888472406"/>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1200329"/>
          </a:xfrm>
          <a:prstGeom prst="rect">
            <a:avLst/>
          </a:prstGeom>
        </p:spPr>
        <p:txBody>
          <a:bodyPr wrap="square">
            <a:spAutoFit/>
          </a:bodyPr>
          <a:lstStyle/>
          <a:p>
            <a:pPr algn="just"/>
            <a:r>
              <a:rPr lang="en-GB" sz="2400" b="1" dirty="0"/>
              <a:t>Bias</a:t>
            </a:r>
            <a:r>
              <a:rPr lang="en-GB" sz="2400" dirty="0"/>
              <a:t>:</a:t>
            </a:r>
          </a:p>
          <a:p>
            <a:pPr algn="just"/>
            <a:endParaRPr lang="en-GB" sz="2400" dirty="0"/>
          </a:p>
          <a:p>
            <a:pPr algn="just"/>
            <a:r>
              <a:rPr lang="en-GB" sz="2400" dirty="0"/>
              <a:t>NB. </a:t>
            </a:r>
          </a:p>
        </p:txBody>
      </p:sp>
      <p:pic>
        <p:nvPicPr>
          <p:cNvPr id="691" name="Picture 690">
            <a:extLst>
              <a:ext uri="{FF2B5EF4-FFF2-40B4-BE49-F238E27FC236}">
                <a16:creationId xmlns:a16="http://schemas.microsoft.com/office/drawing/2014/main" id="{172B7DBE-C6E5-4364-9B19-4F814C0D7226}"/>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6249989" y="3098801"/>
            <a:ext cx="295275" cy="220663"/>
          </a:xfrm>
          <a:prstGeom prst="rect">
            <a:avLst/>
          </a:prstGeom>
        </p:spPr>
      </p:pic>
      <p:pic>
        <p:nvPicPr>
          <p:cNvPr id="693" name="Picture 692">
            <a:extLst>
              <a:ext uri="{FF2B5EF4-FFF2-40B4-BE49-F238E27FC236}">
                <a16:creationId xmlns:a16="http://schemas.microsoft.com/office/drawing/2014/main" id="{5E7F8E55-3C1C-4009-B0A7-E8515824FC4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8837617" y="3098801"/>
            <a:ext cx="1303338" cy="220663"/>
          </a:xfrm>
          <a:prstGeom prst="rect">
            <a:avLst/>
          </a:prstGeom>
        </p:spPr>
      </p:pic>
      <p:grpSp>
        <p:nvGrpSpPr>
          <p:cNvPr id="599" name="Group 598">
            <a:extLst>
              <a:ext uri="{FF2B5EF4-FFF2-40B4-BE49-F238E27FC236}">
                <a16:creationId xmlns:a16="http://schemas.microsoft.com/office/drawing/2014/main" id="{345A7735-BDCF-4E5C-B24D-9A052E9AF282}"/>
              </a:ext>
            </a:extLst>
          </p:cNvPr>
          <p:cNvGrpSpPr>
            <a:grpSpLocks noChangeAspect="1"/>
          </p:cNvGrpSpPr>
          <p:nvPr>
            <p:custDataLst>
              <p:tags r:id="rId4"/>
            </p:custDataLst>
          </p:nvPr>
        </p:nvGrpSpPr>
        <p:grpSpPr>
          <a:xfrm>
            <a:off x="6197600" y="3538538"/>
            <a:ext cx="296863" cy="228600"/>
            <a:chOff x="6197600" y="3538538"/>
            <a:chExt cx="296863" cy="228600"/>
          </a:xfrm>
        </p:grpSpPr>
        <p:sp>
          <p:nvSpPr>
            <p:cNvPr id="595" name="Freeform 366">
              <a:extLst>
                <a:ext uri="{FF2B5EF4-FFF2-40B4-BE49-F238E27FC236}">
                  <a16:creationId xmlns:a16="http://schemas.microsoft.com/office/drawing/2014/main" id="{E87C294A-F1D7-402A-9B92-3E06580036CF}"/>
                </a:ext>
              </a:extLst>
            </p:cNvPr>
            <p:cNvSpPr>
              <a:spLocks noEditPoints="1"/>
            </p:cNvSpPr>
            <p:nvPr>
              <p:custDataLst>
                <p:tags r:id="rId10"/>
              </p:custDataLst>
            </p:nvPr>
          </p:nvSpPr>
          <p:spPr bwMode="auto">
            <a:xfrm>
              <a:off x="6197600" y="3540126"/>
              <a:ext cx="180975" cy="161925"/>
            </a:xfrm>
            <a:custGeom>
              <a:avLst/>
              <a:gdLst>
                <a:gd name="T0" fmla="*/ 131 w 356"/>
                <a:gd name="T1" fmla="*/ 184 h 341"/>
                <a:gd name="T2" fmla="*/ 216 w 356"/>
                <a:gd name="T3" fmla="*/ 184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4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1 h 341"/>
                <a:gd name="T56" fmla="*/ 133 w 356"/>
                <a:gd name="T57" fmla="*/ 171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4"/>
                  </a:moveTo>
                  <a:lnTo>
                    <a:pt x="216" y="184"/>
                  </a:lnTo>
                  <a:cubicBezTo>
                    <a:pt x="287" y="184"/>
                    <a:pt x="356" y="132"/>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4"/>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7"/>
                    <a:pt x="225" y="171"/>
                    <a:pt x="203" y="171"/>
                  </a:cubicBezTo>
                  <a:lnTo>
                    <a:pt x="133" y="171"/>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6" name="Freeform 367">
              <a:extLst>
                <a:ext uri="{FF2B5EF4-FFF2-40B4-BE49-F238E27FC236}">
                  <a16:creationId xmlns:a16="http://schemas.microsoft.com/office/drawing/2014/main" id="{F6647594-083C-4D79-8E87-7E0DE035B96D}"/>
                </a:ext>
              </a:extLst>
            </p:cNvPr>
            <p:cNvSpPr>
              <a:spLocks/>
            </p:cNvSpPr>
            <p:nvPr>
              <p:custDataLst>
                <p:tags r:id="rId11"/>
              </p:custDataLst>
            </p:nvPr>
          </p:nvSpPr>
          <p:spPr bwMode="auto">
            <a:xfrm>
              <a:off x="6400800" y="3538538"/>
              <a:ext cx="73025" cy="71438"/>
            </a:xfrm>
            <a:custGeom>
              <a:avLst/>
              <a:gdLst>
                <a:gd name="T0" fmla="*/ 82 w 142"/>
                <a:gd name="T1" fmla="*/ 75 h 151"/>
                <a:gd name="T2" fmla="*/ 132 w 142"/>
                <a:gd name="T3" fmla="*/ 54 h 151"/>
                <a:gd name="T4" fmla="*/ 142 w 142"/>
                <a:gd name="T5" fmla="*/ 43 h 151"/>
                <a:gd name="T6" fmla="*/ 131 w 142"/>
                <a:gd name="T7" fmla="*/ 32 h 151"/>
                <a:gd name="T8" fmla="*/ 124 w 142"/>
                <a:gd name="T9" fmla="*/ 35 h 151"/>
                <a:gd name="T10" fmla="*/ 76 w 142"/>
                <a:gd name="T11" fmla="*/ 67 h 151"/>
                <a:gd name="T12" fmla="*/ 82 w 142"/>
                <a:gd name="T13" fmla="*/ 15 h 151"/>
                <a:gd name="T14" fmla="*/ 71 w 142"/>
                <a:gd name="T15" fmla="*/ 0 h 151"/>
                <a:gd name="T16" fmla="*/ 60 w 142"/>
                <a:gd name="T17" fmla="*/ 11 h 151"/>
                <a:gd name="T18" fmla="*/ 62 w 142"/>
                <a:gd name="T19" fmla="*/ 28 h 151"/>
                <a:gd name="T20" fmla="*/ 66 w 142"/>
                <a:gd name="T21" fmla="*/ 67 h 151"/>
                <a:gd name="T22" fmla="*/ 19 w 142"/>
                <a:gd name="T23" fmla="*/ 35 h 151"/>
                <a:gd name="T24" fmla="*/ 11 w 142"/>
                <a:gd name="T25" fmla="*/ 32 h 151"/>
                <a:gd name="T26" fmla="*/ 0 w 142"/>
                <a:gd name="T27" fmla="*/ 43 h 151"/>
                <a:gd name="T28" fmla="*/ 8 w 142"/>
                <a:gd name="T29" fmla="*/ 53 h 151"/>
                <a:gd name="T30" fmla="*/ 60 w 142"/>
                <a:gd name="T31" fmla="*/ 75 h 151"/>
                <a:gd name="T32" fmla="*/ 10 w 142"/>
                <a:gd name="T33" fmla="*/ 97 h 151"/>
                <a:gd name="T34" fmla="*/ 0 w 142"/>
                <a:gd name="T35" fmla="*/ 108 h 151"/>
                <a:gd name="T36" fmla="*/ 11 w 142"/>
                <a:gd name="T37" fmla="*/ 119 h 151"/>
                <a:gd name="T38" fmla="*/ 18 w 142"/>
                <a:gd name="T39" fmla="*/ 116 h 151"/>
                <a:gd name="T40" fmla="*/ 66 w 142"/>
                <a:gd name="T41" fmla="*/ 84 h 151"/>
                <a:gd name="T42" fmla="*/ 60 w 142"/>
                <a:gd name="T43" fmla="*/ 140 h 151"/>
                <a:gd name="T44" fmla="*/ 71 w 142"/>
                <a:gd name="T45" fmla="*/ 151 h 151"/>
                <a:gd name="T46" fmla="*/ 82 w 142"/>
                <a:gd name="T47" fmla="*/ 140 h 151"/>
                <a:gd name="T48" fmla="*/ 80 w 142"/>
                <a:gd name="T49" fmla="*/ 123 h 151"/>
                <a:gd name="T50" fmla="*/ 76 w 142"/>
                <a:gd name="T51" fmla="*/ 84 h 151"/>
                <a:gd name="T52" fmla="*/ 118 w 142"/>
                <a:gd name="T53" fmla="*/ 112 h 151"/>
                <a:gd name="T54" fmla="*/ 131 w 142"/>
                <a:gd name="T55" fmla="*/ 119 h 151"/>
                <a:gd name="T56" fmla="*/ 142 w 142"/>
                <a:gd name="T57" fmla="*/ 108 h 151"/>
                <a:gd name="T58" fmla="*/ 135 w 142"/>
                <a:gd name="T59" fmla="*/ 97 h 151"/>
                <a:gd name="T60" fmla="*/ 82 w 142"/>
                <a:gd name="T6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1">
                  <a:moveTo>
                    <a:pt x="82" y="75"/>
                  </a:moveTo>
                  <a:cubicBezTo>
                    <a:pt x="111" y="63"/>
                    <a:pt x="123" y="58"/>
                    <a:pt x="132" y="54"/>
                  </a:cubicBezTo>
                  <a:cubicBezTo>
                    <a:pt x="139" y="51"/>
                    <a:pt x="142" y="50"/>
                    <a:pt x="142" y="43"/>
                  </a:cubicBezTo>
                  <a:cubicBezTo>
                    <a:pt x="142" y="37"/>
                    <a:pt x="137" y="32"/>
                    <a:pt x="131" y="32"/>
                  </a:cubicBezTo>
                  <a:cubicBezTo>
                    <a:pt x="129" y="32"/>
                    <a:pt x="128" y="32"/>
                    <a:pt x="124" y="35"/>
                  </a:cubicBezTo>
                  <a:lnTo>
                    <a:pt x="76" y="67"/>
                  </a:lnTo>
                  <a:lnTo>
                    <a:pt x="82" y="15"/>
                  </a:lnTo>
                  <a:cubicBezTo>
                    <a:pt x="82" y="9"/>
                    <a:pt x="82" y="0"/>
                    <a:pt x="71" y="0"/>
                  </a:cubicBezTo>
                  <a:cubicBezTo>
                    <a:pt x="67" y="0"/>
                    <a:pt x="60" y="3"/>
                    <a:pt x="60" y="11"/>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3"/>
                    <a:pt x="10" y="97"/>
                  </a:cubicBezTo>
                  <a:cubicBezTo>
                    <a:pt x="3" y="100"/>
                    <a:pt x="0" y="101"/>
                    <a:pt x="0" y="108"/>
                  </a:cubicBezTo>
                  <a:cubicBezTo>
                    <a:pt x="0" y="114"/>
                    <a:pt x="5" y="119"/>
                    <a:pt x="11" y="119"/>
                  </a:cubicBezTo>
                  <a:cubicBezTo>
                    <a:pt x="14" y="119"/>
                    <a:pt x="14" y="119"/>
                    <a:pt x="18" y="116"/>
                  </a:cubicBezTo>
                  <a:lnTo>
                    <a:pt x="66" y="84"/>
                  </a:lnTo>
                  <a:lnTo>
                    <a:pt x="60" y="140"/>
                  </a:lnTo>
                  <a:cubicBezTo>
                    <a:pt x="60" y="148"/>
                    <a:pt x="67" y="151"/>
                    <a:pt x="71" y="151"/>
                  </a:cubicBezTo>
                  <a:cubicBezTo>
                    <a:pt x="75" y="151"/>
                    <a:pt x="82" y="148"/>
                    <a:pt x="82" y="140"/>
                  </a:cubicBezTo>
                  <a:cubicBezTo>
                    <a:pt x="82" y="137"/>
                    <a:pt x="81" y="126"/>
                    <a:pt x="80" y="123"/>
                  </a:cubicBezTo>
                  <a:cubicBezTo>
                    <a:pt x="80" y="117"/>
                    <a:pt x="77" y="92"/>
                    <a:pt x="76" y="84"/>
                  </a:cubicBezTo>
                  <a:lnTo>
                    <a:pt x="118" y="112"/>
                  </a:lnTo>
                  <a:cubicBezTo>
                    <a:pt x="127" y="119"/>
                    <a:pt x="128" y="119"/>
                    <a:pt x="131" y="119"/>
                  </a:cubicBezTo>
                  <a:cubicBezTo>
                    <a:pt x="137" y="119"/>
                    <a:pt x="142" y="114"/>
                    <a:pt x="142" y="108"/>
                  </a:cubicBezTo>
                  <a:cubicBezTo>
                    <a:pt x="142" y="101"/>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7" name="Freeform 368">
              <a:extLst>
                <a:ext uri="{FF2B5EF4-FFF2-40B4-BE49-F238E27FC236}">
                  <a16:creationId xmlns:a16="http://schemas.microsoft.com/office/drawing/2014/main" id="{2CF9A1CA-65A6-45EA-94CA-3B43B5D7DD08}"/>
                </a:ext>
              </a:extLst>
            </p:cNvPr>
            <p:cNvSpPr>
              <a:spLocks noEditPoints="1"/>
            </p:cNvSpPr>
            <p:nvPr>
              <p:custDataLst>
                <p:tags r:id="rId12"/>
              </p:custDataLst>
            </p:nvPr>
          </p:nvSpPr>
          <p:spPr bwMode="auto">
            <a:xfrm>
              <a:off x="6361113" y="3649663"/>
              <a:ext cx="133350" cy="117475"/>
            </a:xfrm>
            <a:custGeom>
              <a:avLst/>
              <a:gdLst>
                <a:gd name="T0" fmla="*/ 52 w 263"/>
                <a:gd name="T1" fmla="*/ 207 h 249"/>
                <a:gd name="T2" fmla="*/ 8 w 263"/>
                <a:gd name="T3" fmla="*/ 236 h 249"/>
                <a:gd name="T4" fmla="*/ 0 w 263"/>
                <a:gd name="T5" fmla="*/ 243 h 249"/>
                <a:gd name="T6" fmla="*/ 5 w 263"/>
                <a:gd name="T7" fmla="*/ 249 h 249"/>
                <a:gd name="T8" fmla="*/ 35 w 263"/>
                <a:gd name="T9" fmla="*/ 247 h 249"/>
                <a:gd name="T10" fmla="*/ 71 w 263"/>
                <a:gd name="T11" fmla="*/ 249 h 249"/>
                <a:gd name="T12" fmla="*/ 78 w 263"/>
                <a:gd name="T13" fmla="*/ 241 h 249"/>
                <a:gd name="T14" fmla="*/ 72 w 263"/>
                <a:gd name="T15" fmla="*/ 236 h 249"/>
                <a:gd name="T16" fmla="*/ 56 w 263"/>
                <a:gd name="T17" fmla="*/ 226 h 249"/>
                <a:gd name="T18" fmla="*/ 62 w 263"/>
                <a:gd name="T19" fmla="*/ 212 h 249"/>
                <a:gd name="T20" fmla="*/ 90 w 263"/>
                <a:gd name="T21" fmla="*/ 169 h 249"/>
                <a:gd name="T22" fmla="*/ 189 w 263"/>
                <a:gd name="T23" fmla="*/ 169 h 249"/>
                <a:gd name="T24" fmla="*/ 198 w 263"/>
                <a:gd name="T25" fmla="*/ 227 h 249"/>
                <a:gd name="T26" fmla="*/ 174 w 263"/>
                <a:gd name="T27" fmla="*/ 236 h 249"/>
                <a:gd name="T28" fmla="*/ 165 w 263"/>
                <a:gd name="T29" fmla="*/ 244 h 249"/>
                <a:gd name="T30" fmla="*/ 170 w 263"/>
                <a:gd name="T31" fmla="*/ 249 h 249"/>
                <a:gd name="T32" fmla="*/ 215 w 263"/>
                <a:gd name="T33" fmla="*/ 247 h 249"/>
                <a:gd name="T34" fmla="*/ 236 w 263"/>
                <a:gd name="T35" fmla="*/ 248 h 249"/>
                <a:gd name="T36" fmla="*/ 256 w 263"/>
                <a:gd name="T37" fmla="*/ 249 h 249"/>
                <a:gd name="T38" fmla="*/ 263 w 263"/>
                <a:gd name="T39" fmla="*/ 241 h 249"/>
                <a:gd name="T40" fmla="*/ 253 w 263"/>
                <a:gd name="T41" fmla="*/ 236 h 249"/>
                <a:gd name="T42" fmla="*/ 231 w 263"/>
                <a:gd name="T43" fmla="*/ 225 h 249"/>
                <a:gd name="T44" fmla="*/ 200 w 263"/>
                <a:gd name="T45" fmla="*/ 10 h 249"/>
                <a:gd name="T46" fmla="*/ 192 w 263"/>
                <a:gd name="T47" fmla="*/ 0 h 249"/>
                <a:gd name="T48" fmla="*/ 180 w 263"/>
                <a:gd name="T49" fmla="*/ 8 h 249"/>
                <a:gd name="T50" fmla="*/ 52 w 263"/>
                <a:gd name="T51" fmla="*/ 207 h 249"/>
                <a:gd name="T52" fmla="*/ 52 w 263"/>
                <a:gd name="T53" fmla="*/ 207 h 249"/>
                <a:gd name="T54" fmla="*/ 98 w 263"/>
                <a:gd name="T55" fmla="*/ 157 h 249"/>
                <a:gd name="T56" fmla="*/ 171 w 263"/>
                <a:gd name="T57" fmla="*/ 42 h 249"/>
                <a:gd name="T58" fmla="*/ 188 w 263"/>
                <a:gd name="T59" fmla="*/ 157 h 249"/>
                <a:gd name="T60" fmla="*/ 98 w 263"/>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 h="249">
                  <a:moveTo>
                    <a:pt x="52" y="207"/>
                  </a:moveTo>
                  <a:cubicBezTo>
                    <a:pt x="40" y="226"/>
                    <a:pt x="28" y="235"/>
                    <a:pt x="8" y="236"/>
                  </a:cubicBezTo>
                  <a:cubicBezTo>
                    <a:pt x="4" y="236"/>
                    <a:pt x="0" y="236"/>
                    <a:pt x="0" y="243"/>
                  </a:cubicBezTo>
                  <a:cubicBezTo>
                    <a:pt x="0" y="247"/>
                    <a:pt x="3" y="249"/>
                    <a:pt x="5" y="249"/>
                  </a:cubicBezTo>
                  <a:cubicBezTo>
                    <a:pt x="14" y="249"/>
                    <a:pt x="25" y="247"/>
                    <a:pt x="35" y="247"/>
                  </a:cubicBezTo>
                  <a:cubicBezTo>
                    <a:pt x="46" y="247"/>
                    <a:pt x="60" y="249"/>
                    <a:pt x="71" y="249"/>
                  </a:cubicBezTo>
                  <a:cubicBezTo>
                    <a:pt x="72" y="249"/>
                    <a:pt x="78" y="249"/>
                    <a:pt x="78" y="241"/>
                  </a:cubicBezTo>
                  <a:cubicBezTo>
                    <a:pt x="78" y="236"/>
                    <a:pt x="73" y="236"/>
                    <a:pt x="72" y="236"/>
                  </a:cubicBezTo>
                  <a:cubicBezTo>
                    <a:pt x="69" y="236"/>
                    <a:pt x="56" y="235"/>
                    <a:pt x="56" y="226"/>
                  </a:cubicBezTo>
                  <a:cubicBezTo>
                    <a:pt x="56" y="221"/>
                    <a:pt x="60" y="216"/>
                    <a:pt x="62" y="212"/>
                  </a:cubicBezTo>
                  <a:lnTo>
                    <a:pt x="90" y="169"/>
                  </a:lnTo>
                  <a:lnTo>
                    <a:pt x="189" y="169"/>
                  </a:lnTo>
                  <a:lnTo>
                    <a:pt x="198" y="227"/>
                  </a:lnTo>
                  <a:cubicBezTo>
                    <a:pt x="196" y="231"/>
                    <a:pt x="194" y="236"/>
                    <a:pt x="174" y="236"/>
                  </a:cubicBezTo>
                  <a:cubicBezTo>
                    <a:pt x="169" y="236"/>
                    <a:pt x="165" y="236"/>
                    <a:pt x="165" y="244"/>
                  </a:cubicBezTo>
                  <a:cubicBezTo>
                    <a:pt x="165" y="245"/>
                    <a:pt x="166" y="249"/>
                    <a:pt x="170" y="249"/>
                  </a:cubicBezTo>
                  <a:cubicBezTo>
                    <a:pt x="180" y="249"/>
                    <a:pt x="205" y="247"/>
                    <a:pt x="215" y="247"/>
                  </a:cubicBezTo>
                  <a:cubicBezTo>
                    <a:pt x="221" y="247"/>
                    <a:pt x="229" y="248"/>
                    <a:pt x="236" y="248"/>
                  </a:cubicBezTo>
                  <a:cubicBezTo>
                    <a:pt x="242" y="248"/>
                    <a:pt x="249" y="249"/>
                    <a:pt x="256" y="249"/>
                  </a:cubicBezTo>
                  <a:cubicBezTo>
                    <a:pt x="260" y="249"/>
                    <a:pt x="263" y="246"/>
                    <a:pt x="263" y="241"/>
                  </a:cubicBezTo>
                  <a:cubicBezTo>
                    <a:pt x="263" y="236"/>
                    <a:pt x="258" y="236"/>
                    <a:pt x="253" y="236"/>
                  </a:cubicBezTo>
                  <a:cubicBezTo>
                    <a:pt x="233" y="236"/>
                    <a:pt x="232" y="233"/>
                    <a:pt x="231" y="225"/>
                  </a:cubicBezTo>
                  <a:lnTo>
                    <a:pt x="200" y="10"/>
                  </a:lnTo>
                  <a:cubicBezTo>
                    <a:pt x="199" y="2"/>
                    <a:pt x="198" y="0"/>
                    <a:pt x="192" y="0"/>
                  </a:cubicBezTo>
                  <a:cubicBezTo>
                    <a:pt x="185" y="0"/>
                    <a:pt x="183" y="3"/>
                    <a:pt x="180" y="8"/>
                  </a:cubicBezTo>
                  <a:lnTo>
                    <a:pt x="52" y="207"/>
                  </a:lnTo>
                  <a:lnTo>
                    <a:pt x="52" y="207"/>
                  </a:lnTo>
                  <a:close/>
                  <a:moveTo>
                    <a:pt x="98" y="157"/>
                  </a:moveTo>
                  <a:lnTo>
                    <a:pt x="171" y="42"/>
                  </a:lnTo>
                  <a:lnTo>
                    <a:pt x="188"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95" name="Picture 694">
            <a:extLst>
              <a:ext uri="{FF2B5EF4-FFF2-40B4-BE49-F238E27FC236}">
                <a16:creationId xmlns:a16="http://schemas.microsoft.com/office/drawing/2014/main" id="{D9A75158-198B-42FA-BD82-492891B9C66A}"/>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8837613" y="3524251"/>
            <a:ext cx="690562" cy="227013"/>
          </a:xfrm>
          <a:prstGeom prst="rect">
            <a:avLst/>
          </a:prstGeom>
        </p:spPr>
      </p:pic>
      <p:pic>
        <p:nvPicPr>
          <p:cNvPr id="697" name="Picture 696">
            <a:extLst>
              <a:ext uri="{FF2B5EF4-FFF2-40B4-BE49-F238E27FC236}">
                <a16:creationId xmlns:a16="http://schemas.microsoft.com/office/drawing/2014/main" id="{044E483A-BF02-42A3-A8C9-2D41CB63C95E}"/>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6197601" y="3983039"/>
            <a:ext cx="676275" cy="228601"/>
          </a:xfrm>
          <a:prstGeom prst="rect">
            <a:avLst/>
          </a:prstGeom>
        </p:spPr>
      </p:pic>
      <p:pic>
        <p:nvPicPr>
          <p:cNvPr id="699" name="Picture 698">
            <a:extLst>
              <a:ext uri="{FF2B5EF4-FFF2-40B4-BE49-F238E27FC236}">
                <a16:creationId xmlns:a16="http://schemas.microsoft.com/office/drawing/2014/main" id="{3D2C927C-7EE7-45D9-9BD7-E99FE75790E7}"/>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8837613" y="3983039"/>
            <a:ext cx="306388" cy="228601"/>
          </a:xfrm>
          <a:prstGeom prst="rect">
            <a:avLst/>
          </a:prstGeom>
        </p:spPr>
      </p:pic>
      <p:pic>
        <p:nvPicPr>
          <p:cNvPr id="701" name="Picture 700">
            <a:extLst>
              <a:ext uri="{FF2B5EF4-FFF2-40B4-BE49-F238E27FC236}">
                <a16:creationId xmlns:a16="http://schemas.microsoft.com/office/drawing/2014/main" id="{CDF14CE6-99C7-4429-A2A6-8F239DA1C5CF}"/>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4873629" y="5153150"/>
            <a:ext cx="3470276" cy="530225"/>
          </a:xfrm>
          <a:prstGeom prst="rect">
            <a:avLst/>
          </a:prstGeom>
        </p:spPr>
      </p:pic>
      <p:pic>
        <p:nvPicPr>
          <p:cNvPr id="703" name="Picture 702">
            <a:extLst>
              <a:ext uri="{FF2B5EF4-FFF2-40B4-BE49-F238E27FC236}">
                <a16:creationId xmlns:a16="http://schemas.microsoft.com/office/drawing/2014/main" id="{C3C139BB-0328-4D4E-9159-CC377D43ADC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5942010" y="5873751"/>
            <a:ext cx="965201" cy="461963"/>
          </a:xfrm>
          <a:prstGeom prst="rect">
            <a:avLst/>
          </a:prstGeom>
        </p:spPr>
      </p:pic>
      <p:sp>
        <p:nvSpPr>
          <p:cNvPr id="17" name="Rectangle 16">
            <a:extLst>
              <a:ext uri="{FF2B5EF4-FFF2-40B4-BE49-F238E27FC236}">
                <a16:creationId xmlns:a16="http://schemas.microsoft.com/office/drawing/2014/main" id="{0CD82794-633A-42D5-B018-6B6D21EAD3E2}"/>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16B366FE-A4F5-41DB-98D7-0C863D823883}"/>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9" name="Rectangle 18">
            <a:extLst>
              <a:ext uri="{FF2B5EF4-FFF2-40B4-BE49-F238E27FC236}">
                <a16:creationId xmlns:a16="http://schemas.microsoft.com/office/drawing/2014/main" id="{B7F1F8BF-634E-45CD-B0F6-B757199172B8}"/>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CB158E83-E0FC-470D-83DD-EBDEAF637528}"/>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1DB79BA5-0206-4DA0-B589-73994C619CBF}"/>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03A58E0F-F39D-4012-86C8-933F1EA8AB19}"/>
              </a:ext>
            </a:extLst>
          </p:cNvPr>
          <p:cNvSpPr/>
          <p:nvPr/>
        </p:nvSpPr>
        <p:spPr>
          <a:xfrm>
            <a:off x="483576" y="587375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56594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7155">
        <p15:prstTrans prst="pageCurlDouble"/>
      </p:transition>
    </mc:Choice>
    <mc:Fallback xmlns="">
      <p:transition advTm="771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Weak CF | </a:t>
            </a:r>
            <a:r>
              <a:rPr lang="en-GB" dirty="0"/>
              <a:t>Flip and declare</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Protocol: Alice flips a coin and declares the outcome to Bob.</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82157970"/>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a:t>
            </a:r>
          </a:p>
          <a:p>
            <a:pPr algn="just"/>
            <a:endParaRPr lang="en-GB" sz="2400" dirty="0"/>
          </a:p>
        </p:txBody>
      </p:sp>
      <p:pic>
        <p:nvPicPr>
          <p:cNvPr id="548" name="Picture 547">
            <a:extLst>
              <a:ext uri="{FF2B5EF4-FFF2-40B4-BE49-F238E27FC236}">
                <a16:creationId xmlns:a16="http://schemas.microsoft.com/office/drawing/2014/main" id="{3EF0E44E-52B7-48DD-A893-965DA96BA41A}"/>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179423" y="3106431"/>
            <a:ext cx="957263" cy="244475"/>
          </a:xfrm>
          <a:prstGeom prst="rect">
            <a:avLst/>
          </a:prstGeom>
        </p:spPr>
      </p:pic>
      <p:pic>
        <p:nvPicPr>
          <p:cNvPr id="550" name="Picture 549">
            <a:extLst>
              <a:ext uri="{FF2B5EF4-FFF2-40B4-BE49-F238E27FC236}">
                <a16:creationId xmlns:a16="http://schemas.microsoft.com/office/drawing/2014/main" id="{786A99EA-E8E5-40F8-A4EC-106A7F304A0F}"/>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8837614" y="3098801"/>
            <a:ext cx="952501" cy="244475"/>
          </a:xfrm>
          <a:prstGeom prst="rect">
            <a:avLst/>
          </a:prstGeom>
        </p:spPr>
      </p:pic>
      <p:grpSp>
        <p:nvGrpSpPr>
          <p:cNvPr id="98" name="Group 97">
            <a:extLst>
              <a:ext uri="{FF2B5EF4-FFF2-40B4-BE49-F238E27FC236}">
                <a16:creationId xmlns:a16="http://schemas.microsoft.com/office/drawing/2014/main" id="{EF3A09FA-6BEF-410B-B78C-1C38F340D293}"/>
              </a:ext>
            </a:extLst>
          </p:cNvPr>
          <p:cNvGrpSpPr>
            <a:grpSpLocks noChangeAspect="1"/>
          </p:cNvGrpSpPr>
          <p:nvPr>
            <p:custDataLst>
              <p:tags r:id="rId4"/>
            </p:custDataLst>
          </p:nvPr>
        </p:nvGrpSpPr>
        <p:grpSpPr>
          <a:xfrm>
            <a:off x="6197600" y="3538538"/>
            <a:ext cx="719138" cy="238125"/>
            <a:chOff x="6197600" y="3538538"/>
            <a:chExt cx="719138" cy="238125"/>
          </a:xfrm>
        </p:grpSpPr>
        <p:sp>
          <p:nvSpPr>
            <p:cNvPr id="572" name="Freeform 109">
              <a:extLst>
                <a:ext uri="{FF2B5EF4-FFF2-40B4-BE49-F238E27FC236}">
                  <a16:creationId xmlns:a16="http://schemas.microsoft.com/office/drawing/2014/main" id="{CC43393B-5DEB-458E-A339-603E7C6D8395}"/>
                </a:ext>
              </a:extLst>
            </p:cNvPr>
            <p:cNvSpPr>
              <a:spLocks noEditPoints="1"/>
            </p:cNvSpPr>
            <p:nvPr>
              <p:custDataLst>
                <p:tags r:id="rId10"/>
              </p:custDataLst>
            </p:nvPr>
          </p:nvSpPr>
          <p:spPr bwMode="auto">
            <a:xfrm>
              <a:off x="6197600" y="3551238"/>
              <a:ext cx="171450" cy="166688"/>
            </a:xfrm>
            <a:custGeom>
              <a:avLst/>
              <a:gdLst>
                <a:gd name="T0" fmla="*/ 131 w 356"/>
                <a:gd name="T1" fmla="*/ 183 h 341"/>
                <a:gd name="T2" fmla="*/ 216 w 356"/>
                <a:gd name="T3" fmla="*/ 183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3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0 h 341"/>
                <a:gd name="T56" fmla="*/ 133 w 356"/>
                <a:gd name="T57" fmla="*/ 170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3"/>
                  </a:moveTo>
                  <a:lnTo>
                    <a:pt x="216" y="183"/>
                  </a:lnTo>
                  <a:cubicBezTo>
                    <a:pt x="287" y="183"/>
                    <a:pt x="356" y="131"/>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3"/>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6"/>
                    <a:pt x="225" y="170"/>
                    <a:pt x="203" y="170"/>
                  </a:cubicBezTo>
                  <a:lnTo>
                    <a:pt x="133" y="170"/>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3" name="Freeform 110">
              <a:extLst>
                <a:ext uri="{FF2B5EF4-FFF2-40B4-BE49-F238E27FC236}">
                  <a16:creationId xmlns:a16="http://schemas.microsoft.com/office/drawing/2014/main" id="{37D79360-5094-476B-A61C-87FAF9AEBFFB}"/>
                </a:ext>
              </a:extLst>
            </p:cNvPr>
            <p:cNvSpPr>
              <a:spLocks/>
            </p:cNvSpPr>
            <p:nvPr>
              <p:custDataLst>
                <p:tags r:id="rId11"/>
              </p:custDataLst>
            </p:nvPr>
          </p:nvSpPr>
          <p:spPr bwMode="auto">
            <a:xfrm>
              <a:off x="6389688" y="3538538"/>
              <a:ext cx="68263" cy="73025"/>
            </a:xfrm>
            <a:custGeom>
              <a:avLst/>
              <a:gdLst>
                <a:gd name="T0" fmla="*/ 82 w 142"/>
                <a:gd name="T1" fmla="*/ 75 h 150"/>
                <a:gd name="T2" fmla="*/ 132 w 142"/>
                <a:gd name="T3" fmla="*/ 54 h 150"/>
                <a:gd name="T4" fmla="*/ 142 w 142"/>
                <a:gd name="T5" fmla="*/ 43 h 150"/>
                <a:gd name="T6" fmla="*/ 131 w 142"/>
                <a:gd name="T7" fmla="*/ 32 h 150"/>
                <a:gd name="T8" fmla="*/ 123 w 142"/>
                <a:gd name="T9" fmla="*/ 35 h 150"/>
                <a:gd name="T10" fmla="*/ 76 w 142"/>
                <a:gd name="T11" fmla="*/ 67 h 150"/>
                <a:gd name="T12" fmla="*/ 81 w 142"/>
                <a:gd name="T13" fmla="*/ 15 h 150"/>
                <a:gd name="T14" fmla="*/ 71 w 142"/>
                <a:gd name="T15" fmla="*/ 0 h 150"/>
                <a:gd name="T16" fmla="*/ 60 w 142"/>
                <a:gd name="T17" fmla="*/ 10 h 150"/>
                <a:gd name="T18" fmla="*/ 62 w 142"/>
                <a:gd name="T19" fmla="*/ 28 h 150"/>
                <a:gd name="T20" fmla="*/ 66 w 142"/>
                <a:gd name="T21" fmla="*/ 67 h 150"/>
                <a:gd name="T22" fmla="*/ 18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8" y="51"/>
                    <a:pt x="142" y="49"/>
                    <a:pt x="142" y="43"/>
                  </a:cubicBezTo>
                  <a:cubicBezTo>
                    <a:pt x="142" y="37"/>
                    <a:pt x="137" y="32"/>
                    <a:pt x="131" y="32"/>
                  </a:cubicBezTo>
                  <a:cubicBezTo>
                    <a:pt x="128" y="32"/>
                    <a:pt x="128" y="32"/>
                    <a:pt x="123" y="35"/>
                  </a:cubicBezTo>
                  <a:lnTo>
                    <a:pt x="76" y="67"/>
                  </a:lnTo>
                  <a:lnTo>
                    <a:pt x="81" y="15"/>
                  </a:lnTo>
                  <a:cubicBezTo>
                    <a:pt x="82" y="9"/>
                    <a:pt x="81" y="0"/>
                    <a:pt x="71" y="0"/>
                  </a:cubicBezTo>
                  <a:cubicBezTo>
                    <a:pt x="67" y="0"/>
                    <a:pt x="60" y="3"/>
                    <a:pt x="60" y="10"/>
                  </a:cubicBezTo>
                  <a:cubicBezTo>
                    <a:pt x="60" y="14"/>
                    <a:pt x="61" y="24"/>
                    <a:pt x="62" y="28"/>
                  </a:cubicBezTo>
                  <a:cubicBezTo>
                    <a:pt x="62" y="33"/>
                    <a:pt x="65" y="59"/>
                    <a:pt x="66" y="67"/>
                  </a:cubicBezTo>
                  <a:lnTo>
                    <a:pt x="18" y="35"/>
                  </a:lnTo>
                  <a:cubicBezTo>
                    <a:pt x="15" y="33"/>
                    <a:pt x="14" y="32"/>
                    <a:pt x="11" y="32"/>
                  </a:cubicBezTo>
                  <a:cubicBezTo>
                    <a:pt x="5" y="32"/>
                    <a:pt x="0" y="37"/>
                    <a:pt x="0" y="43"/>
                  </a:cubicBezTo>
                  <a:cubicBezTo>
                    <a:pt x="0" y="50"/>
                    <a:pt x="4" y="52"/>
                    <a:pt x="7" y="53"/>
                  </a:cubicBezTo>
                  <a:lnTo>
                    <a:pt x="60" y="75"/>
                  </a:lnTo>
                  <a:cubicBezTo>
                    <a:pt x="31" y="88"/>
                    <a:pt x="18"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4" name="Freeform 111">
              <a:extLst>
                <a:ext uri="{FF2B5EF4-FFF2-40B4-BE49-F238E27FC236}">
                  <a16:creationId xmlns:a16="http://schemas.microsoft.com/office/drawing/2014/main" id="{FD71ED94-125E-4A86-B03E-8FA73D0D8FF2}"/>
                </a:ext>
              </a:extLst>
            </p:cNvPr>
            <p:cNvSpPr>
              <a:spLocks noEditPoints="1"/>
            </p:cNvSpPr>
            <p:nvPr>
              <p:custDataLst>
                <p:tags r:id="rId12"/>
              </p:custDataLst>
            </p:nvPr>
          </p:nvSpPr>
          <p:spPr bwMode="auto">
            <a:xfrm>
              <a:off x="6351588" y="3656013"/>
              <a:ext cx="125413" cy="120650"/>
            </a:xfrm>
            <a:custGeom>
              <a:avLst/>
              <a:gdLst>
                <a:gd name="T0" fmla="*/ 52 w 262"/>
                <a:gd name="T1" fmla="*/ 207 h 249"/>
                <a:gd name="T2" fmla="*/ 8 w 262"/>
                <a:gd name="T3" fmla="*/ 237 h 249"/>
                <a:gd name="T4" fmla="*/ 0 w 262"/>
                <a:gd name="T5" fmla="*/ 244 h 249"/>
                <a:gd name="T6" fmla="*/ 5 w 262"/>
                <a:gd name="T7" fmla="*/ 249 h 249"/>
                <a:gd name="T8" fmla="*/ 35 w 262"/>
                <a:gd name="T9" fmla="*/ 248 h 249"/>
                <a:gd name="T10" fmla="*/ 71 w 262"/>
                <a:gd name="T11" fmla="*/ 249 h 249"/>
                <a:gd name="T12" fmla="*/ 78 w 262"/>
                <a:gd name="T13" fmla="*/ 242 h 249"/>
                <a:gd name="T14" fmla="*/ 72 w 262"/>
                <a:gd name="T15" fmla="*/ 237 h 249"/>
                <a:gd name="T16" fmla="*/ 56 w 262"/>
                <a:gd name="T17" fmla="*/ 226 h 249"/>
                <a:gd name="T18" fmla="*/ 61 w 262"/>
                <a:gd name="T19" fmla="*/ 213 h 249"/>
                <a:gd name="T20" fmla="*/ 89 w 262"/>
                <a:gd name="T21" fmla="*/ 170 h 249"/>
                <a:gd name="T22" fmla="*/ 189 w 262"/>
                <a:gd name="T23" fmla="*/ 170 h 249"/>
                <a:gd name="T24" fmla="*/ 198 w 262"/>
                <a:gd name="T25" fmla="*/ 228 h 249"/>
                <a:gd name="T26" fmla="*/ 173 w 262"/>
                <a:gd name="T27" fmla="*/ 237 h 249"/>
                <a:gd name="T28" fmla="*/ 164 w 262"/>
                <a:gd name="T29" fmla="*/ 244 h 249"/>
                <a:gd name="T30" fmla="*/ 170 w 262"/>
                <a:gd name="T31" fmla="*/ 249 h 249"/>
                <a:gd name="T32" fmla="*/ 215 w 262"/>
                <a:gd name="T33" fmla="*/ 248 h 249"/>
                <a:gd name="T34" fmla="*/ 236 w 262"/>
                <a:gd name="T35" fmla="*/ 248 h 249"/>
                <a:gd name="T36" fmla="*/ 255 w 262"/>
                <a:gd name="T37" fmla="*/ 249 h 249"/>
                <a:gd name="T38" fmla="*/ 262 w 262"/>
                <a:gd name="T39" fmla="*/ 242 h 249"/>
                <a:gd name="T40" fmla="*/ 253 w 262"/>
                <a:gd name="T41" fmla="*/ 237 h 249"/>
                <a:gd name="T42" fmla="*/ 231 w 262"/>
                <a:gd name="T43" fmla="*/ 226 h 249"/>
                <a:gd name="T44" fmla="*/ 200 w 262"/>
                <a:gd name="T45" fmla="*/ 10 h 249"/>
                <a:gd name="T46" fmla="*/ 192 w 262"/>
                <a:gd name="T47" fmla="*/ 0 h 249"/>
                <a:gd name="T48" fmla="*/ 180 w 262"/>
                <a:gd name="T49" fmla="*/ 8 h 249"/>
                <a:gd name="T50" fmla="*/ 52 w 262"/>
                <a:gd name="T51" fmla="*/ 207 h 249"/>
                <a:gd name="T52" fmla="*/ 52 w 262"/>
                <a:gd name="T53" fmla="*/ 207 h 249"/>
                <a:gd name="T54" fmla="*/ 98 w 262"/>
                <a:gd name="T55" fmla="*/ 157 h 249"/>
                <a:gd name="T56" fmla="*/ 171 w 262"/>
                <a:gd name="T57" fmla="*/ 43 h 249"/>
                <a:gd name="T58" fmla="*/ 187 w 262"/>
                <a:gd name="T59" fmla="*/ 157 h 249"/>
                <a:gd name="T60" fmla="*/ 98 w 262"/>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49">
                  <a:moveTo>
                    <a:pt x="52" y="207"/>
                  </a:moveTo>
                  <a:cubicBezTo>
                    <a:pt x="40" y="226"/>
                    <a:pt x="28" y="235"/>
                    <a:pt x="8" y="237"/>
                  </a:cubicBezTo>
                  <a:cubicBezTo>
                    <a:pt x="4" y="237"/>
                    <a:pt x="0" y="237"/>
                    <a:pt x="0" y="244"/>
                  </a:cubicBezTo>
                  <a:cubicBezTo>
                    <a:pt x="0" y="248"/>
                    <a:pt x="3" y="249"/>
                    <a:pt x="5" y="249"/>
                  </a:cubicBezTo>
                  <a:cubicBezTo>
                    <a:pt x="14" y="249"/>
                    <a:pt x="25" y="248"/>
                    <a:pt x="35" y="248"/>
                  </a:cubicBezTo>
                  <a:cubicBezTo>
                    <a:pt x="46" y="248"/>
                    <a:pt x="60" y="249"/>
                    <a:pt x="71" y="249"/>
                  </a:cubicBezTo>
                  <a:cubicBezTo>
                    <a:pt x="72" y="249"/>
                    <a:pt x="78" y="249"/>
                    <a:pt x="78" y="242"/>
                  </a:cubicBezTo>
                  <a:cubicBezTo>
                    <a:pt x="78" y="237"/>
                    <a:pt x="73" y="237"/>
                    <a:pt x="72" y="237"/>
                  </a:cubicBezTo>
                  <a:cubicBezTo>
                    <a:pt x="69" y="236"/>
                    <a:pt x="56" y="236"/>
                    <a:pt x="56" y="226"/>
                  </a:cubicBezTo>
                  <a:cubicBezTo>
                    <a:pt x="56" y="222"/>
                    <a:pt x="60" y="216"/>
                    <a:pt x="61" y="213"/>
                  </a:cubicBezTo>
                  <a:lnTo>
                    <a:pt x="89" y="170"/>
                  </a:lnTo>
                  <a:lnTo>
                    <a:pt x="189" y="170"/>
                  </a:lnTo>
                  <a:lnTo>
                    <a:pt x="198" y="228"/>
                  </a:lnTo>
                  <a:cubicBezTo>
                    <a:pt x="196" y="231"/>
                    <a:pt x="194" y="237"/>
                    <a:pt x="173" y="237"/>
                  </a:cubicBezTo>
                  <a:cubicBezTo>
                    <a:pt x="169" y="237"/>
                    <a:pt x="164" y="237"/>
                    <a:pt x="164" y="244"/>
                  </a:cubicBezTo>
                  <a:cubicBezTo>
                    <a:pt x="164" y="246"/>
                    <a:pt x="165" y="249"/>
                    <a:pt x="170" y="249"/>
                  </a:cubicBezTo>
                  <a:cubicBezTo>
                    <a:pt x="180" y="249"/>
                    <a:pt x="205" y="248"/>
                    <a:pt x="215" y="248"/>
                  </a:cubicBezTo>
                  <a:cubicBezTo>
                    <a:pt x="221" y="248"/>
                    <a:pt x="229" y="248"/>
                    <a:pt x="236" y="248"/>
                  </a:cubicBezTo>
                  <a:cubicBezTo>
                    <a:pt x="242" y="249"/>
                    <a:pt x="249" y="249"/>
                    <a:pt x="255" y="249"/>
                  </a:cubicBezTo>
                  <a:cubicBezTo>
                    <a:pt x="260" y="249"/>
                    <a:pt x="262" y="247"/>
                    <a:pt x="262" y="242"/>
                  </a:cubicBezTo>
                  <a:cubicBezTo>
                    <a:pt x="262" y="237"/>
                    <a:pt x="258" y="237"/>
                    <a:pt x="253" y="237"/>
                  </a:cubicBezTo>
                  <a:cubicBezTo>
                    <a:pt x="232" y="237"/>
                    <a:pt x="232" y="234"/>
                    <a:pt x="231" y="226"/>
                  </a:cubicBezTo>
                  <a:lnTo>
                    <a:pt x="200" y="10"/>
                  </a:lnTo>
                  <a:cubicBezTo>
                    <a:pt x="199" y="3"/>
                    <a:pt x="198" y="0"/>
                    <a:pt x="192" y="0"/>
                  </a:cubicBezTo>
                  <a:cubicBezTo>
                    <a:pt x="185" y="0"/>
                    <a:pt x="183" y="4"/>
                    <a:pt x="180" y="8"/>
                  </a:cubicBezTo>
                  <a:lnTo>
                    <a:pt x="52" y="207"/>
                  </a:lnTo>
                  <a:lnTo>
                    <a:pt x="52" y="207"/>
                  </a:lnTo>
                  <a:close/>
                  <a:moveTo>
                    <a:pt x="98" y="157"/>
                  </a:moveTo>
                  <a:lnTo>
                    <a:pt x="171" y="43"/>
                  </a:lnTo>
                  <a:lnTo>
                    <a:pt x="187"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5" name="Freeform 112">
              <a:extLst>
                <a:ext uri="{FF2B5EF4-FFF2-40B4-BE49-F238E27FC236}">
                  <a16:creationId xmlns:a16="http://schemas.microsoft.com/office/drawing/2014/main" id="{8A29A907-6F66-4F9A-B1F4-FAF69E363710}"/>
                </a:ext>
              </a:extLst>
            </p:cNvPr>
            <p:cNvSpPr>
              <a:spLocks noEditPoints="1"/>
            </p:cNvSpPr>
            <p:nvPr>
              <p:custDataLst>
                <p:tags r:id="rId13"/>
              </p:custDataLst>
            </p:nvPr>
          </p:nvSpPr>
          <p:spPr bwMode="auto">
            <a:xfrm>
              <a:off x="6577013" y="3629026"/>
              <a:ext cx="158750" cy="555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113">
              <a:extLst>
                <a:ext uri="{FF2B5EF4-FFF2-40B4-BE49-F238E27FC236}">
                  <a16:creationId xmlns:a16="http://schemas.microsoft.com/office/drawing/2014/main" id="{7F5FEC0D-CC4A-4DEF-9A5A-EFEB4E349785}"/>
                </a:ext>
              </a:extLst>
            </p:cNvPr>
            <p:cNvSpPr>
              <a:spLocks/>
            </p:cNvSpPr>
            <p:nvPr>
              <p:custDataLst>
                <p:tags r:id="rId14"/>
              </p:custDataLst>
            </p:nvPr>
          </p:nvSpPr>
          <p:spPr bwMode="auto">
            <a:xfrm>
              <a:off x="6837363" y="3556001"/>
              <a:ext cx="79375" cy="161925"/>
            </a:xfrm>
            <a:custGeom>
              <a:avLst/>
              <a:gdLst>
                <a:gd name="T0" fmla="*/ 103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3 w 165"/>
                <a:gd name="T27" fmla="*/ 293 h 332"/>
                <a:gd name="T28" fmla="*/ 103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3" y="13"/>
                  </a:moveTo>
                  <a:cubicBezTo>
                    <a:pt x="103" y="1"/>
                    <a:pt x="103" y="0"/>
                    <a:pt x="91" y="0"/>
                  </a:cubicBezTo>
                  <a:cubicBezTo>
                    <a:pt x="60" y="32"/>
                    <a:pt x="16" y="32"/>
                    <a:pt x="0" y="32"/>
                  </a:cubicBezTo>
                  <a:lnTo>
                    <a:pt x="0" y="47"/>
                  </a:lnTo>
                  <a:cubicBezTo>
                    <a:pt x="10" y="47"/>
                    <a:pt x="40" y="47"/>
                    <a:pt x="66" y="34"/>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3" y="311"/>
                    <a:pt x="103" y="293"/>
                  </a:cubicBezTo>
                  <a:lnTo>
                    <a:pt x="103"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52" name="Picture 551">
            <a:extLst>
              <a:ext uri="{FF2B5EF4-FFF2-40B4-BE49-F238E27FC236}">
                <a16:creationId xmlns:a16="http://schemas.microsoft.com/office/drawing/2014/main" id="{AC416900-FBE1-4D69-9C87-24A2CADA9C12}"/>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8837614" y="3524251"/>
            <a:ext cx="1108075" cy="228600"/>
          </a:xfrm>
          <a:prstGeom prst="rect">
            <a:avLst/>
          </a:prstGeom>
        </p:spPr>
      </p:pic>
      <p:pic>
        <p:nvPicPr>
          <p:cNvPr id="554" name="Picture 553">
            <a:extLst>
              <a:ext uri="{FF2B5EF4-FFF2-40B4-BE49-F238E27FC236}">
                <a16:creationId xmlns:a16="http://schemas.microsoft.com/office/drawing/2014/main" id="{00DC5824-8F9B-4058-B68F-36C865DA342B}"/>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6197601" y="3983039"/>
            <a:ext cx="1346201" cy="258762"/>
          </a:xfrm>
          <a:prstGeom prst="rect">
            <a:avLst/>
          </a:prstGeom>
        </p:spPr>
      </p:pic>
      <p:pic>
        <p:nvPicPr>
          <p:cNvPr id="556" name="Picture 555">
            <a:extLst>
              <a:ext uri="{FF2B5EF4-FFF2-40B4-BE49-F238E27FC236}">
                <a16:creationId xmlns:a16="http://schemas.microsoft.com/office/drawing/2014/main" id="{210F54DA-40B4-4D79-B032-DAFA4FD517AA}"/>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8837614" y="3983039"/>
            <a:ext cx="952501" cy="258762"/>
          </a:xfrm>
          <a:prstGeom prst="rect">
            <a:avLst/>
          </a:prstGeom>
        </p:spPr>
      </p:pic>
      <p:pic>
        <p:nvPicPr>
          <p:cNvPr id="544" name="Picture 543">
            <a:extLst>
              <a:ext uri="{FF2B5EF4-FFF2-40B4-BE49-F238E27FC236}">
                <a16:creationId xmlns:a16="http://schemas.microsoft.com/office/drawing/2014/main" id="{720B5408-455B-4E8A-B127-09A5EDAE41FE}"/>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2179567" y="5088084"/>
            <a:ext cx="3470276" cy="530225"/>
          </a:xfrm>
          <a:prstGeom prst="rect">
            <a:avLst/>
          </a:prstGeom>
        </p:spPr>
      </p:pic>
      <p:pic>
        <p:nvPicPr>
          <p:cNvPr id="100" name="Picture 99">
            <a:extLst>
              <a:ext uri="{FF2B5EF4-FFF2-40B4-BE49-F238E27FC236}">
                <a16:creationId xmlns:a16="http://schemas.microsoft.com/office/drawing/2014/main" id="{97E47C92-0A9F-4B8C-8940-00A72D7FF7B0}"/>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6403981" y="5138091"/>
            <a:ext cx="1042988" cy="461963"/>
          </a:xfrm>
          <a:prstGeom prst="rect">
            <a:avLst/>
          </a:prstGeom>
        </p:spPr>
      </p:pic>
      <p:sp>
        <p:nvSpPr>
          <p:cNvPr id="19" name="Rectangle 18">
            <a:extLst>
              <a:ext uri="{FF2B5EF4-FFF2-40B4-BE49-F238E27FC236}">
                <a16:creationId xmlns:a16="http://schemas.microsoft.com/office/drawing/2014/main" id="{2B853369-F078-4D7B-B4C4-0DFB25BB473A}"/>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D16961A1-7676-469F-AE89-C41035088094}"/>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70B1FA4A-4D61-4864-89D7-6E673C3164CB}"/>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D7469081-39C1-4A47-896D-ACA7042E8BC2}"/>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 name="Rectangle 22">
            <a:extLst>
              <a:ext uri="{FF2B5EF4-FFF2-40B4-BE49-F238E27FC236}">
                <a16:creationId xmlns:a16="http://schemas.microsoft.com/office/drawing/2014/main" id="{95B21FBC-C5B5-421A-A90F-CDD8230927C4}"/>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4943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3373">
        <p15:prstTrans prst="pageCurlDouble"/>
      </p:transition>
    </mc:Choice>
    <mc:Fallback xmlns="">
      <p:transition advTm="833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1" fill="hold" grpId="1" nodeType="clickEffect">
                                  <p:stCondLst>
                                    <p:cond delay="0"/>
                                  </p:stCondLst>
                                  <p:childTnLst>
                                    <p:animEffect transition="out" filter="wipe(up)">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4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1" fill="hold" grpId="1" nodeType="clickEffect">
                                  <p:stCondLst>
                                    <p:cond delay="0"/>
                                  </p:stCondLst>
                                  <p:childTnLst>
                                    <p:animEffect transition="out" filter="wipe(up)">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Prior Art</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Bounds and protocols, </a:t>
            </a:r>
            <a:r>
              <a:rPr lang="en-GB" dirty="0" err="1"/>
              <a:t>Kitaev’s</a:t>
            </a:r>
            <a:r>
              <a:rPr lang="en-GB" dirty="0"/>
              <a:t> Frameworks, </a:t>
            </a:r>
            <a:r>
              <a:rPr lang="en-GB" dirty="0" err="1"/>
              <a:t>Mochon’s</a:t>
            </a:r>
            <a:r>
              <a:rPr lang="en-GB" dirty="0"/>
              <a:t> Breakthrough</a:t>
            </a:r>
          </a:p>
        </p:txBody>
      </p:sp>
    </p:spTree>
    <p:extLst>
      <p:ext uri="{BB962C8B-B14F-4D97-AF65-F5344CB8AC3E}">
        <p14:creationId xmlns:p14="http://schemas.microsoft.com/office/powerpoint/2010/main" val="1981887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42">
        <p15:prstTrans prst="pageCurlDouble"/>
      </p:transition>
    </mc:Choice>
    <mc:Fallback xmlns="">
      <p:transition advTm="484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03CE31B2-18B2-4159-94E2-BAD357B6E121}"/>
              </a:ext>
            </a:extLst>
          </p:cNvPr>
          <p:cNvGraphicFramePr>
            <a:graphicFrameLocks noGrp="1"/>
          </p:cNvGraphicFramePr>
          <p:nvPr>
            <p:extLst>
              <p:ext uri="{D42A27DB-BD31-4B8C-83A1-F6EECF244321}">
                <p14:modId xmlns:p14="http://schemas.microsoft.com/office/powerpoint/2010/main" val="1640081555"/>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29" name="Rectangle 28">
            <a:extLst>
              <a:ext uri="{FF2B5EF4-FFF2-40B4-BE49-F238E27FC236}">
                <a16:creationId xmlns:a16="http://schemas.microsoft.com/office/drawing/2014/main" id="{39CF8A4B-A6DF-49FF-A580-FBA90126F21E}"/>
              </a:ext>
            </a:extLst>
          </p:cNvPr>
          <p:cNvSpPr/>
          <p:nvPr/>
        </p:nvSpPr>
        <p:spPr>
          <a:xfrm>
            <a:off x="8702363" y="5145433"/>
            <a:ext cx="2407396"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CE328ED-A8AA-4055-BF94-1F952013DF9E}"/>
              </a:ext>
            </a:extLst>
          </p:cNvPr>
          <p:cNvSpPr>
            <a:spLocks noGrp="1"/>
          </p:cNvSpPr>
          <p:nvPr>
            <p:ph type="title"/>
          </p:nvPr>
        </p:nvSpPr>
        <p:spPr/>
        <p:txBody>
          <a:bodyPr/>
          <a:lstStyle/>
          <a:p>
            <a:r>
              <a:rPr lang="en-GB" dirty="0"/>
              <a:t>Bounds and Protocols</a:t>
            </a:r>
          </a:p>
        </p:txBody>
      </p:sp>
      <p:sp>
        <p:nvSpPr>
          <p:cNvPr id="3" name="Content Placeholder 2">
            <a:extLst>
              <a:ext uri="{FF2B5EF4-FFF2-40B4-BE49-F238E27FC236}">
                <a16:creationId xmlns:a16="http://schemas.microsoft.com/office/drawing/2014/main" id="{B1C54F06-B3A8-46D9-95BC-310527E576F2}"/>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8" name="Group 17">
            <a:extLst>
              <a:ext uri="{FF2B5EF4-FFF2-40B4-BE49-F238E27FC236}">
                <a16:creationId xmlns:a16="http://schemas.microsoft.com/office/drawing/2014/main" id="{67B792EC-B211-45CF-902E-AAE764BFDBED}"/>
              </a:ext>
            </a:extLst>
          </p:cNvPr>
          <p:cNvGrpSpPr/>
          <p:nvPr/>
        </p:nvGrpSpPr>
        <p:grpSpPr>
          <a:xfrm>
            <a:off x="8933744" y="4112504"/>
            <a:ext cx="2072059" cy="560414"/>
            <a:chOff x="9086144" y="4075429"/>
            <a:chExt cx="2072059" cy="560414"/>
          </a:xfrm>
        </p:grpSpPr>
        <p:pic>
          <p:nvPicPr>
            <p:cNvPr id="32" name="Picture 31">
              <a:extLst>
                <a:ext uri="{FF2B5EF4-FFF2-40B4-BE49-F238E27FC236}">
                  <a16:creationId xmlns:a16="http://schemas.microsoft.com/office/drawing/2014/main" id="{37226F61-AD37-4B7F-AB85-6B9E18A2698E}"/>
                </a:ext>
              </a:extLst>
            </p:cNvPr>
            <p:cNvPicPr>
              <a:picLocks noChangeAspect="1"/>
            </p:cNvPicPr>
            <p:nvPr>
              <p:custDataLst>
                <p:tags r:id="rId17"/>
              </p:custDataLst>
            </p:nvPr>
          </p:nvPicPr>
          <p:blipFill>
            <a:blip r:embed="rId21">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3" name="Picture 32">
              <a:extLst>
                <a:ext uri="{FF2B5EF4-FFF2-40B4-BE49-F238E27FC236}">
                  <a16:creationId xmlns:a16="http://schemas.microsoft.com/office/drawing/2014/main" id="{2BB06260-C94F-4990-A762-6D66F92BFF69}"/>
                </a:ext>
              </a:extLst>
            </p:cNvPr>
            <p:cNvPicPr>
              <a:picLocks noChangeAspect="1"/>
            </p:cNvPicPr>
            <p:nvPr>
              <p:custDataLst>
                <p:tags r:id="rId18"/>
              </p:custDataLst>
            </p:nvPr>
          </p:nvPicPr>
          <p:blipFill>
            <a:blip r:embed="rId22">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grpSp>
        <p:nvGrpSpPr>
          <p:cNvPr id="161" name="Group 160">
            <a:extLst>
              <a:ext uri="{FF2B5EF4-FFF2-40B4-BE49-F238E27FC236}">
                <a16:creationId xmlns:a16="http://schemas.microsoft.com/office/drawing/2014/main" id="{1E1C313A-E737-4BA0-899F-768EC0818318}"/>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55" name="Freeform 99">
              <a:extLst>
                <a:ext uri="{FF2B5EF4-FFF2-40B4-BE49-F238E27FC236}">
                  <a16:creationId xmlns:a16="http://schemas.microsoft.com/office/drawing/2014/main" id="{29A4ADA4-649A-401E-85B3-1A0923C87110}"/>
                </a:ext>
              </a:extLst>
            </p:cNvPr>
            <p:cNvSpPr>
              <a:spLocks/>
            </p:cNvSpPr>
            <p:nvPr>
              <p:custDataLst>
                <p:tags r:id="rId12"/>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100">
              <a:extLst>
                <a:ext uri="{FF2B5EF4-FFF2-40B4-BE49-F238E27FC236}">
                  <a16:creationId xmlns:a16="http://schemas.microsoft.com/office/drawing/2014/main" id="{A37F1123-B111-482B-A86D-9185B23BEEB7}"/>
                </a:ext>
              </a:extLst>
            </p:cNvPr>
            <p:cNvSpPr>
              <a:spLocks noEditPoints="1"/>
            </p:cNvSpPr>
            <p:nvPr>
              <p:custDataLst>
                <p:tags r:id="rId13"/>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101">
              <a:extLst>
                <a:ext uri="{FF2B5EF4-FFF2-40B4-BE49-F238E27FC236}">
                  <a16:creationId xmlns:a16="http://schemas.microsoft.com/office/drawing/2014/main" id="{29A545AF-0738-4D6C-98F0-8A091D8F55FB}"/>
                </a:ext>
              </a:extLst>
            </p:cNvPr>
            <p:cNvSpPr>
              <a:spLocks/>
            </p:cNvSpPr>
            <p:nvPr>
              <p:custDataLst>
                <p:tags r:id="rId14"/>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Rectangle 102">
              <a:extLst>
                <a:ext uri="{FF2B5EF4-FFF2-40B4-BE49-F238E27FC236}">
                  <a16:creationId xmlns:a16="http://schemas.microsoft.com/office/drawing/2014/main" id="{1CBC679A-D05E-4E7B-9EB0-F65F415BA19E}"/>
                </a:ext>
              </a:extLst>
            </p:cNvPr>
            <p:cNvSpPr>
              <a:spLocks noChangeArrowheads="1"/>
            </p:cNvSpPr>
            <p:nvPr>
              <p:custDataLst>
                <p:tags r:id="rId15"/>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3">
              <a:extLst>
                <a:ext uri="{FF2B5EF4-FFF2-40B4-BE49-F238E27FC236}">
                  <a16:creationId xmlns:a16="http://schemas.microsoft.com/office/drawing/2014/main" id="{646B3BC5-90C1-4C93-948E-D777EF7FA1D5}"/>
                </a:ext>
              </a:extLst>
            </p:cNvPr>
            <p:cNvSpPr>
              <a:spLocks/>
            </p:cNvSpPr>
            <p:nvPr>
              <p:custDataLst>
                <p:tags r:id="rId16"/>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1" name="Picture 140">
            <a:extLst>
              <a:ext uri="{FF2B5EF4-FFF2-40B4-BE49-F238E27FC236}">
                <a16:creationId xmlns:a16="http://schemas.microsoft.com/office/drawing/2014/main" id="{7EE46C6E-A2CD-458E-BA14-41F837B811D5}"/>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9" name="Picture 8">
            <a:extLst>
              <a:ext uri="{FF2B5EF4-FFF2-40B4-BE49-F238E27FC236}">
                <a16:creationId xmlns:a16="http://schemas.microsoft.com/office/drawing/2014/main" id="{5FC8605A-2320-49AB-BED2-D14A178B58E3}"/>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6" name="Group 5">
            <a:extLst>
              <a:ext uri="{FF2B5EF4-FFF2-40B4-BE49-F238E27FC236}">
                <a16:creationId xmlns:a16="http://schemas.microsoft.com/office/drawing/2014/main" id="{2097B257-8684-47C7-AD92-AE6AA563D7F8}"/>
              </a:ext>
            </a:extLst>
          </p:cNvPr>
          <p:cNvGrpSpPr/>
          <p:nvPr/>
        </p:nvGrpSpPr>
        <p:grpSpPr>
          <a:xfrm>
            <a:off x="8933744" y="5268965"/>
            <a:ext cx="2072059" cy="514261"/>
            <a:chOff x="8933744" y="5268965"/>
            <a:chExt cx="2072059" cy="514261"/>
          </a:xfrm>
        </p:grpSpPr>
        <p:pic>
          <p:nvPicPr>
            <p:cNvPr id="145" name="Picture 144">
              <a:extLst>
                <a:ext uri="{FF2B5EF4-FFF2-40B4-BE49-F238E27FC236}">
                  <a16:creationId xmlns:a16="http://schemas.microsoft.com/office/drawing/2014/main" id="{92395C95-0597-4761-B3E3-800F329E1857}"/>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13" name="Picture 12">
              <a:extLst>
                <a:ext uri="{FF2B5EF4-FFF2-40B4-BE49-F238E27FC236}">
                  <a16:creationId xmlns:a16="http://schemas.microsoft.com/office/drawing/2014/main" id="{F6977E9B-A4E5-488A-8439-7E869C4D04E3}"/>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28" name="Group 27">
            <a:extLst>
              <a:ext uri="{FF2B5EF4-FFF2-40B4-BE49-F238E27FC236}">
                <a16:creationId xmlns:a16="http://schemas.microsoft.com/office/drawing/2014/main" id="{19183352-85B6-4D24-B990-CCD3F533AA1E}"/>
              </a:ext>
            </a:extLst>
          </p:cNvPr>
          <p:cNvGrpSpPr/>
          <p:nvPr/>
        </p:nvGrpSpPr>
        <p:grpSpPr>
          <a:xfrm>
            <a:off x="8566947" y="4112504"/>
            <a:ext cx="2438856" cy="776645"/>
            <a:chOff x="8564701" y="4110282"/>
            <a:chExt cx="2438856" cy="776645"/>
          </a:xfrm>
        </p:grpSpPr>
        <p:pic>
          <p:nvPicPr>
            <p:cNvPr id="21" name="Picture 20">
              <a:extLst>
                <a:ext uri="{FF2B5EF4-FFF2-40B4-BE49-F238E27FC236}">
                  <a16:creationId xmlns:a16="http://schemas.microsoft.com/office/drawing/2014/main" id="{8090E6C7-3809-4B5F-B895-C4DF1CB608D0}"/>
                </a:ext>
              </a:extLst>
            </p:cNvPr>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4" name="Picture 23">
              <a:extLst>
                <a:ext uri="{FF2B5EF4-FFF2-40B4-BE49-F238E27FC236}">
                  <a16:creationId xmlns:a16="http://schemas.microsoft.com/office/drawing/2014/main" id="{1E70A26B-2022-4280-B634-0054A1FEE024}"/>
                </a:ext>
              </a:extLst>
            </p:cNvPr>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sp>
        <p:nvSpPr>
          <p:cNvPr id="42" name="Rectangle 41">
            <a:extLst>
              <a:ext uri="{FF2B5EF4-FFF2-40B4-BE49-F238E27FC236}">
                <a16:creationId xmlns:a16="http://schemas.microsoft.com/office/drawing/2014/main" id="{B6A9B958-4704-4DCB-8629-6DDA5B42379C}"/>
              </a:ext>
            </a:extLst>
          </p:cNvPr>
          <p:cNvSpPr/>
          <p:nvPr/>
        </p:nvSpPr>
        <p:spPr>
          <a:xfrm>
            <a:off x="5678769" y="5147356"/>
            <a:ext cx="2914122"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0408BBD-8D8D-44B3-8920-BAF675E828E6}"/>
              </a:ext>
            </a:extLst>
          </p:cNvPr>
          <p:cNvGrpSpPr/>
          <p:nvPr/>
        </p:nvGrpSpPr>
        <p:grpSpPr>
          <a:xfrm>
            <a:off x="5816675" y="5264675"/>
            <a:ext cx="2649212" cy="518551"/>
            <a:chOff x="5816675" y="5264675"/>
            <a:chExt cx="2649212" cy="518551"/>
          </a:xfrm>
        </p:grpSpPr>
        <p:pic>
          <p:nvPicPr>
            <p:cNvPr id="147" name="Picture 146">
              <a:extLst>
                <a:ext uri="{FF2B5EF4-FFF2-40B4-BE49-F238E27FC236}">
                  <a16:creationId xmlns:a16="http://schemas.microsoft.com/office/drawing/2014/main" id="{053BB30B-62B8-423C-96BC-CF3B6AFD91E2}"/>
                </a:ext>
              </a:extLst>
            </p:cNvPr>
            <p:cNvPicPr>
              <a:picLocks noChangeAspect="1"/>
            </p:cNvPicPr>
            <p:nvPr>
              <p:custDataLst>
                <p:tags r:id="rId5"/>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11" name="Picture 10">
              <a:extLst>
                <a:ext uri="{FF2B5EF4-FFF2-40B4-BE49-F238E27FC236}">
                  <a16:creationId xmlns:a16="http://schemas.microsoft.com/office/drawing/2014/main" id="{E20294C9-DC70-4A91-802D-4483BED5FDEA}"/>
                </a:ext>
              </a:extLst>
            </p:cNvPr>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5" name="Picture 4">
              <a:extLst>
                <a:ext uri="{FF2B5EF4-FFF2-40B4-BE49-F238E27FC236}">
                  <a16:creationId xmlns:a16="http://schemas.microsoft.com/office/drawing/2014/main" id="{10ADA3EB-12AC-4EDF-ADEA-E7B68E906FEA}"/>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sp>
        <p:nvSpPr>
          <p:cNvPr id="25" name="Rectangle 24">
            <a:extLst>
              <a:ext uri="{FF2B5EF4-FFF2-40B4-BE49-F238E27FC236}">
                <a16:creationId xmlns:a16="http://schemas.microsoft.com/office/drawing/2014/main" id="{88258EA7-6E7F-450F-8607-C1A25F690717}"/>
              </a:ext>
            </a:extLst>
          </p:cNvPr>
          <p:cNvSpPr/>
          <p:nvPr/>
        </p:nvSpPr>
        <p:spPr>
          <a:xfrm>
            <a:off x="505009" y="182562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6" name="Rectangle 25">
            <a:extLst>
              <a:ext uri="{FF2B5EF4-FFF2-40B4-BE49-F238E27FC236}">
                <a16:creationId xmlns:a16="http://schemas.microsoft.com/office/drawing/2014/main" id="{C403A81F-4FDA-418E-902B-530EB8C6DD29}"/>
              </a:ext>
            </a:extLst>
          </p:cNvPr>
          <p:cNvSpPr/>
          <p:nvPr/>
        </p:nvSpPr>
        <p:spPr>
          <a:xfrm>
            <a:off x="505009" y="32086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799985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1698">
        <p15:prstTrans prst="pageCurlDouble"/>
      </p:transition>
    </mc:Choice>
    <mc:Fallback xmlns="">
      <p:transition advTm="1116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9"/>
                                        </p:tgtEl>
                                      </p:cBhvr>
                                    </p:animEffect>
                                    <p:set>
                                      <p:cBhvr>
                                        <p:cTn id="66" dur="1" fill="hold">
                                          <p:stCondLst>
                                            <p:cond delay="499"/>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1" fill="hold" grpId="1" nodeType="clickEffect">
                                  <p:stCondLst>
                                    <p:cond delay="0"/>
                                  </p:stCondLst>
                                  <p:childTnLst>
                                    <p:animEffect transition="out" filter="wipe(up)">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2" grpId="0" animBg="1"/>
      <p:bldP spid="25" grpId="0" animBg="1"/>
      <p:bldP spid="25"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3CC3161B-0F96-4610-A05D-7F6F8A30D71B}"/>
              </a:ext>
            </a:extLst>
          </p:cNvPr>
          <p:cNvSpPr/>
          <p:nvPr/>
        </p:nvSpPr>
        <p:spPr>
          <a:xfrm>
            <a:off x="4437803" y="1632293"/>
            <a:ext cx="3182197"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6510412" y="2638578"/>
            <a:ext cx="1852086" cy="5004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1D8E5D87-11FA-497F-BF23-E76985D975A8}"/>
              </a:ext>
            </a:extLst>
          </p:cNvPr>
          <p:cNvSpPr/>
          <p:nvPr/>
        </p:nvSpPr>
        <p:spPr>
          <a:xfrm>
            <a:off x="5221710" y="185965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2971612" y="36707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2971612" y="574163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4126850" y="266330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4126850" y="457218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944962" y="456268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8597778" y="26736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1" name="Picture 10">
            <a:extLst>
              <a:ext uri="{FF2B5EF4-FFF2-40B4-BE49-F238E27FC236}">
                <a16:creationId xmlns:a16="http://schemas.microsoft.com/office/drawing/2014/main" id="{1E50E852-1DF2-4BAE-A8A5-9C6DC41DE3A5}"/>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5496493" y="1924197"/>
            <a:ext cx="1199015" cy="230981"/>
          </a:xfrm>
          <a:prstGeom prst="rect">
            <a:avLst/>
          </a:prstGeom>
        </p:spPr>
      </p:pic>
      <p:pic>
        <p:nvPicPr>
          <p:cNvPr id="1827" name="Picture 1826">
            <a:extLst>
              <a:ext uri="{FF2B5EF4-FFF2-40B4-BE49-F238E27FC236}">
                <a16:creationId xmlns:a16="http://schemas.microsoft.com/office/drawing/2014/main" id="{F73B97BC-BF3D-4E2E-A3C2-AC1911C9E69D}"/>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3278384" y="5811985"/>
            <a:ext cx="5635232" cy="328021"/>
          </a:xfrm>
          <a:prstGeom prst="rect">
            <a:avLst/>
          </a:prstGeom>
        </p:spPr>
      </p:pic>
      <p:pic>
        <p:nvPicPr>
          <p:cNvPr id="1825" name="Picture 1824">
            <a:extLst>
              <a:ext uri="{FF2B5EF4-FFF2-40B4-BE49-F238E27FC236}">
                <a16:creationId xmlns:a16="http://schemas.microsoft.com/office/drawing/2014/main" id="{61A8F67D-B327-417E-BEF8-E283885947FD}"/>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3328287" y="3705943"/>
            <a:ext cx="5535426" cy="328021"/>
          </a:xfrm>
          <a:prstGeom prst="rect">
            <a:avLst/>
          </a:prstGeom>
        </p:spPr>
      </p:pic>
      <p:pic>
        <p:nvPicPr>
          <p:cNvPr id="1829" name="Picture 1828">
            <a:extLst>
              <a:ext uri="{FF2B5EF4-FFF2-40B4-BE49-F238E27FC236}">
                <a16:creationId xmlns:a16="http://schemas.microsoft.com/office/drawing/2014/main" id="{995C1A2E-A4DD-44AC-9107-E0F1845CDEF4}"/>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rot="5400000">
            <a:off x="5642252" y="2797284"/>
            <a:ext cx="500409" cy="180412"/>
          </a:xfrm>
          <a:prstGeom prst="rect">
            <a:avLst/>
          </a:prstGeom>
        </p:spPr>
      </p:pic>
      <p:pic>
        <p:nvPicPr>
          <p:cNvPr id="74" name="Picture 73">
            <a:extLst>
              <a:ext uri="{FF2B5EF4-FFF2-40B4-BE49-F238E27FC236}">
                <a16:creationId xmlns:a16="http://schemas.microsoft.com/office/drawing/2014/main" id="{52DD08C8-AC99-42F0-89D3-DE657999EC66}"/>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437803" y="2788252"/>
            <a:ext cx="1279136" cy="165378"/>
          </a:xfrm>
          <a:prstGeom prst="rect">
            <a:avLst/>
          </a:prstGeom>
        </p:spPr>
      </p:pic>
      <p:pic>
        <p:nvPicPr>
          <p:cNvPr id="109" name="Picture 108">
            <a:extLst>
              <a:ext uri="{FF2B5EF4-FFF2-40B4-BE49-F238E27FC236}">
                <a16:creationId xmlns:a16="http://schemas.microsoft.com/office/drawing/2014/main" id="{5477D348-F419-4702-AE4B-7EA3737F00F9}"/>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rot="5400000">
            <a:off x="5642252" y="4712896"/>
            <a:ext cx="500409" cy="180412"/>
          </a:xfrm>
          <a:prstGeom prst="rect">
            <a:avLst/>
          </a:prstGeom>
        </p:spPr>
      </p:pic>
      <p:pic>
        <p:nvPicPr>
          <p:cNvPr id="80" name="Picture 79">
            <a:extLst>
              <a:ext uri="{FF2B5EF4-FFF2-40B4-BE49-F238E27FC236}">
                <a16:creationId xmlns:a16="http://schemas.microsoft.com/office/drawing/2014/main" id="{6B65D804-6111-42FE-B046-C5A77A11DB19}"/>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4437803" y="4703864"/>
            <a:ext cx="1279136" cy="165378"/>
          </a:xfrm>
          <a:prstGeom prst="rect">
            <a:avLst/>
          </a:prstGeom>
        </p:spPr>
      </p:pic>
      <p:pic>
        <p:nvPicPr>
          <p:cNvPr id="115" name="Picture 114">
            <a:extLst>
              <a:ext uri="{FF2B5EF4-FFF2-40B4-BE49-F238E27FC236}">
                <a16:creationId xmlns:a16="http://schemas.microsoft.com/office/drawing/2014/main" id="{ED837710-B632-4F01-8D74-42DB4291601A}"/>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rot="16200000">
            <a:off x="6002623" y="4711856"/>
            <a:ext cx="500409" cy="180412"/>
          </a:xfrm>
          <a:prstGeom prst="rect">
            <a:avLst/>
          </a:prstGeom>
        </p:spPr>
      </p:pic>
      <p:pic>
        <p:nvPicPr>
          <p:cNvPr id="1837" name="Picture 1836">
            <a:extLst>
              <a:ext uri="{FF2B5EF4-FFF2-40B4-BE49-F238E27FC236}">
                <a16:creationId xmlns:a16="http://schemas.microsoft.com/office/drawing/2014/main" id="{474B4EF3-FC30-4E99-A33F-C0B8070E6E6B}"/>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rot="16200000">
            <a:off x="6002624" y="2807202"/>
            <a:ext cx="500409" cy="180412"/>
          </a:xfrm>
          <a:prstGeom prst="rect">
            <a:avLst/>
          </a:prstGeom>
        </p:spPr>
      </p:pic>
      <p:pic>
        <p:nvPicPr>
          <p:cNvPr id="77" name="Picture 76">
            <a:extLst>
              <a:ext uri="{FF2B5EF4-FFF2-40B4-BE49-F238E27FC236}">
                <a16:creationId xmlns:a16="http://schemas.microsoft.com/office/drawing/2014/main" id="{4BB88D8F-B414-4068-8B56-B5C9AD2548B3}"/>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6475496" y="4702823"/>
            <a:ext cx="1279136" cy="165378"/>
          </a:xfrm>
          <a:prstGeom prst="rect">
            <a:avLst/>
          </a:prstGeom>
        </p:spPr>
      </p:pic>
      <p:pic>
        <p:nvPicPr>
          <p:cNvPr id="84" name="Picture 83">
            <a:extLst>
              <a:ext uri="{FF2B5EF4-FFF2-40B4-BE49-F238E27FC236}">
                <a16:creationId xmlns:a16="http://schemas.microsoft.com/office/drawing/2014/main" id="{5C663123-E404-4821-A581-E8CBB6EF688C}"/>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6571289" y="2805350"/>
            <a:ext cx="1719103" cy="157177"/>
          </a:xfrm>
          <a:prstGeom prst="rect">
            <a:avLst/>
          </a:prstGeom>
        </p:spPr>
      </p:pic>
      <p:sp>
        <p:nvSpPr>
          <p:cNvPr id="142" name="Rectangle: Rounded Corners 141">
            <a:extLst>
              <a:ext uri="{FF2B5EF4-FFF2-40B4-BE49-F238E27FC236}">
                <a16:creationId xmlns:a16="http://schemas.microsoft.com/office/drawing/2014/main" id="{DFC94468-F749-4FF2-9EFB-AF4E601EB3B3}"/>
              </a:ext>
            </a:extLst>
          </p:cNvPr>
          <p:cNvSpPr/>
          <p:nvPr/>
        </p:nvSpPr>
        <p:spPr>
          <a:xfrm>
            <a:off x="2688132" y="3410945"/>
            <a:ext cx="6874968"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Rounded Corners 142">
            <a:extLst>
              <a:ext uri="{FF2B5EF4-FFF2-40B4-BE49-F238E27FC236}">
                <a16:creationId xmlns:a16="http://schemas.microsoft.com/office/drawing/2014/main" id="{12BB5174-BD9E-4B76-A9CA-2E6835F15EFB}"/>
              </a:ext>
            </a:extLst>
          </p:cNvPr>
          <p:cNvSpPr/>
          <p:nvPr/>
        </p:nvSpPr>
        <p:spPr>
          <a:xfrm>
            <a:off x="2628426" y="5550533"/>
            <a:ext cx="6934674"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311039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2" nodeType="click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up)">
                                      <p:cBhvr>
                                        <p:cTn id="85" dur="5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3" nodeType="clickEffect">
                                  <p:stCondLst>
                                    <p:cond delay="0"/>
                                  </p:stCondLst>
                                  <p:childTnLst>
                                    <p:animEffect transition="out" filter="wipe(up)">
                                      <p:cBhvr>
                                        <p:cTn id="89" dur="500"/>
                                        <p:tgtEl>
                                          <p:spTgt spid="66"/>
                                        </p:tgtEl>
                                      </p:cBhvr>
                                    </p:animEffect>
                                    <p:set>
                                      <p:cBhvr>
                                        <p:cTn id="90"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6" grpId="0" animBg="1"/>
      <p:bldP spid="66" grpId="1" animBg="1"/>
      <p:bldP spid="66" grpId="2" animBg="1"/>
      <p:bldP spid="66" grpId="3"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3730021" y="3788504"/>
            <a:ext cx="1599394"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00" name="Group 1899">
            <a:extLst>
              <a:ext uri="{FF2B5EF4-FFF2-40B4-BE49-F238E27FC236}">
                <a16:creationId xmlns:a16="http://schemas.microsoft.com/office/drawing/2014/main" id="{8C313D4A-1ADE-4D35-A145-9A2FB7E59871}"/>
              </a:ext>
            </a:extLst>
          </p:cNvPr>
          <p:cNvGrpSpPr>
            <a:grpSpLocks noChangeAspect="1"/>
          </p:cNvGrpSpPr>
          <p:nvPr/>
        </p:nvGrpSpPr>
        <p:grpSpPr>
          <a:xfrm>
            <a:off x="1046620" y="2617787"/>
            <a:ext cx="10098760" cy="1622425"/>
            <a:chOff x="2541588" y="2540000"/>
            <a:chExt cx="3389313" cy="544513"/>
          </a:xfrm>
        </p:grpSpPr>
        <p:sp>
          <p:nvSpPr>
            <p:cNvPr id="1838" name="Freeform 1035">
              <a:extLst>
                <a:ext uri="{FF2B5EF4-FFF2-40B4-BE49-F238E27FC236}">
                  <a16:creationId xmlns:a16="http://schemas.microsoft.com/office/drawing/2014/main" id="{FE402D8D-DDFE-4E50-9E17-D18E1A445343}"/>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9" name="Freeform 1036">
              <a:extLst>
                <a:ext uri="{FF2B5EF4-FFF2-40B4-BE49-F238E27FC236}">
                  <a16:creationId xmlns:a16="http://schemas.microsoft.com/office/drawing/2014/main" id="{7128BACD-0DBD-4F99-A928-CD2CF6E5EF64}"/>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0" name="Freeform 1037">
              <a:extLst>
                <a:ext uri="{FF2B5EF4-FFF2-40B4-BE49-F238E27FC236}">
                  <a16:creationId xmlns:a16="http://schemas.microsoft.com/office/drawing/2014/main" id="{3E8536C4-BD14-4EA5-80AD-E7EB679D0289}"/>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1" name="Freeform 1038">
              <a:extLst>
                <a:ext uri="{FF2B5EF4-FFF2-40B4-BE49-F238E27FC236}">
                  <a16:creationId xmlns:a16="http://schemas.microsoft.com/office/drawing/2014/main" id="{742A80C6-2B4C-4063-8B91-9BCF98C55043}"/>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2" name="Freeform 1039">
              <a:extLst>
                <a:ext uri="{FF2B5EF4-FFF2-40B4-BE49-F238E27FC236}">
                  <a16:creationId xmlns:a16="http://schemas.microsoft.com/office/drawing/2014/main" id="{B3782606-26BE-4994-B92F-975CE0FE8F58}"/>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3" name="Freeform 1040">
              <a:extLst>
                <a:ext uri="{FF2B5EF4-FFF2-40B4-BE49-F238E27FC236}">
                  <a16:creationId xmlns:a16="http://schemas.microsoft.com/office/drawing/2014/main" id="{433F2C60-E31B-46F9-A6EF-E4790D57B78D}"/>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4" name="Freeform 1041">
              <a:extLst>
                <a:ext uri="{FF2B5EF4-FFF2-40B4-BE49-F238E27FC236}">
                  <a16:creationId xmlns:a16="http://schemas.microsoft.com/office/drawing/2014/main" id="{61C65652-C1BC-48B6-B90E-6F20CE7AAEF0}"/>
                </a:ext>
              </a:extLst>
            </p:cNvPr>
            <p:cNvSpPr>
              <a:spLocks/>
            </p:cNvSpPr>
            <p:nvPr/>
          </p:nvSpPr>
          <p:spPr bwMode="auto">
            <a:xfrm>
              <a:off x="4279901" y="2749550"/>
              <a:ext cx="63500" cy="74613"/>
            </a:xfrm>
            <a:custGeom>
              <a:avLst/>
              <a:gdLst>
                <a:gd name="T0" fmla="*/ 925 w 925"/>
                <a:gd name="T1" fmla="*/ 129 h 1090"/>
                <a:gd name="T2" fmla="*/ 535 w 925"/>
                <a:gd name="T3" fmla="*/ 129 h 1090"/>
                <a:gd name="T4" fmla="*/ 535 w 925"/>
                <a:gd name="T5" fmla="*/ 1090 h 1090"/>
                <a:gd name="T6" fmla="*/ 390 w 925"/>
                <a:gd name="T7" fmla="*/ 1090 h 1090"/>
                <a:gd name="T8" fmla="*/ 390 w 925"/>
                <a:gd name="T9" fmla="*/ 129 h 1090"/>
                <a:gd name="T10" fmla="*/ 0 w 925"/>
                <a:gd name="T11" fmla="*/ 129 h 1090"/>
                <a:gd name="T12" fmla="*/ 0 w 925"/>
                <a:gd name="T13" fmla="*/ 0 h 1090"/>
                <a:gd name="T14" fmla="*/ 925 w 925"/>
                <a:gd name="T15" fmla="*/ 0 h 1090"/>
                <a:gd name="T16" fmla="*/ 925 w 925"/>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5" h="1090">
                  <a:moveTo>
                    <a:pt x="925" y="129"/>
                  </a:moveTo>
                  <a:lnTo>
                    <a:pt x="535" y="129"/>
                  </a:lnTo>
                  <a:lnTo>
                    <a:pt x="535" y="1090"/>
                  </a:lnTo>
                  <a:lnTo>
                    <a:pt x="390" y="1090"/>
                  </a:lnTo>
                  <a:lnTo>
                    <a:pt x="390" y="129"/>
                  </a:lnTo>
                  <a:lnTo>
                    <a:pt x="0" y="129"/>
                  </a:lnTo>
                  <a:lnTo>
                    <a:pt x="0" y="0"/>
                  </a:lnTo>
                  <a:lnTo>
                    <a:pt x="925" y="0"/>
                  </a:lnTo>
                  <a:lnTo>
                    <a:pt x="925"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5" name="Freeform 1042">
              <a:extLst>
                <a:ext uri="{FF2B5EF4-FFF2-40B4-BE49-F238E27FC236}">
                  <a16:creationId xmlns:a16="http://schemas.microsoft.com/office/drawing/2014/main" id="{3C8AA65C-E4D5-4B71-AA3A-604CF29602BC}"/>
                </a:ext>
              </a:extLst>
            </p:cNvPr>
            <p:cNvSpPr>
              <a:spLocks noEditPoints="1"/>
            </p:cNvSpPr>
            <p:nvPr/>
          </p:nvSpPr>
          <p:spPr bwMode="auto">
            <a:xfrm>
              <a:off x="4352926" y="2749550"/>
              <a:ext cx="63500" cy="74613"/>
            </a:xfrm>
            <a:custGeom>
              <a:avLst/>
              <a:gdLst>
                <a:gd name="T0" fmla="*/ 921 w 921"/>
                <a:gd name="T1" fmla="*/ 546 h 1090"/>
                <a:gd name="T2" fmla="*/ 857 w 921"/>
                <a:gd name="T3" fmla="*/ 816 h 1090"/>
                <a:gd name="T4" fmla="*/ 684 w 921"/>
                <a:gd name="T5" fmla="*/ 1003 h 1090"/>
                <a:gd name="T6" fmla="*/ 517 w 921"/>
                <a:gd name="T7" fmla="*/ 1070 h 1090"/>
                <a:gd name="T8" fmla="*/ 275 w 921"/>
                <a:gd name="T9" fmla="*/ 1090 h 1090"/>
                <a:gd name="T10" fmla="*/ 0 w 921"/>
                <a:gd name="T11" fmla="*/ 1090 h 1090"/>
                <a:gd name="T12" fmla="*/ 0 w 921"/>
                <a:gd name="T13" fmla="*/ 0 h 1090"/>
                <a:gd name="T14" fmla="*/ 272 w 921"/>
                <a:gd name="T15" fmla="*/ 0 h 1090"/>
                <a:gd name="T16" fmla="*/ 526 w 921"/>
                <a:gd name="T17" fmla="*/ 23 h 1090"/>
                <a:gd name="T18" fmla="*/ 686 w 921"/>
                <a:gd name="T19" fmla="*/ 86 h 1090"/>
                <a:gd name="T20" fmla="*/ 859 w 921"/>
                <a:gd name="T21" fmla="*/ 271 h 1090"/>
                <a:gd name="T22" fmla="*/ 921 w 921"/>
                <a:gd name="T23" fmla="*/ 546 h 1090"/>
                <a:gd name="T24" fmla="*/ 770 w 921"/>
                <a:gd name="T25" fmla="*/ 544 h 1090"/>
                <a:gd name="T26" fmla="*/ 725 w 921"/>
                <a:gd name="T27" fmla="*/ 328 h 1090"/>
                <a:gd name="T28" fmla="*/ 592 w 921"/>
                <a:gd name="T29" fmla="*/ 189 h 1090"/>
                <a:gd name="T30" fmla="*/ 455 w 921"/>
                <a:gd name="T31" fmla="*/ 138 h 1090"/>
                <a:gd name="T32" fmla="*/ 281 w 921"/>
                <a:gd name="T33" fmla="*/ 124 h 1090"/>
                <a:gd name="T34" fmla="*/ 145 w 921"/>
                <a:gd name="T35" fmla="*/ 124 h 1090"/>
                <a:gd name="T36" fmla="*/ 145 w 921"/>
                <a:gd name="T37" fmla="*/ 966 h 1090"/>
                <a:gd name="T38" fmla="*/ 281 w 921"/>
                <a:gd name="T39" fmla="*/ 966 h 1090"/>
                <a:gd name="T40" fmla="*/ 464 w 921"/>
                <a:gd name="T41" fmla="*/ 950 h 1090"/>
                <a:gd name="T42" fmla="*/ 607 w 921"/>
                <a:gd name="T43" fmla="*/ 893 h 1090"/>
                <a:gd name="T44" fmla="*/ 729 w 921"/>
                <a:gd name="T45" fmla="*/ 756 h 1090"/>
                <a:gd name="T46" fmla="*/ 770 w 921"/>
                <a:gd name="T47" fmla="*/ 544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1" h="1090">
                  <a:moveTo>
                    <a:pt x="921" y="546"/>
                  </a:moveTo>
                  <a:cubicBezTo>
                    <a:pt x="921" y="645"/>
                    <a:pt x="900" y="735"/>
                    <a:pt x="857" y="816"/>
                  </a:cubicBezTo>
                  <a:cubicBezTo>
                    <a:pt x="813" y="896"/>
                    <a:pt x="756" y="958"/>
                    <a:pt x="684" y="1003"/>
                  </a:cubicBezTo>
                  <a:cubicBezTo>
                    <a:pt x="634" y="1034"/>
                    <a:pt x="579" y="1056"/>
                    <a:pt x="517" y="1070"/>
                  </a:cubicBezTo>
                  <a:cubicBezTo>
                    <a:pt x="456" y="1083"/>
                    <a:pt x="376" y="1090"/>
                    <a:pt x="275" y="1090"/>
                  </a:cubicBezTo>
                  <a:lnTo>
                    <a:pt x="0" y="1090"/>
                  </a:lnTo>
                  <a:lnTo>
                    <a:pt x="0" y="0"/>
                  </a:lnTo>
                  <a:lnTo>
                    <a:pt x="272" y="0"/>
                  </a:lnTo>
                  <a:cubicBezTo>
                    <a:pt x="379" y="0"/>
                    <a:pt x="463" y="7"/>
                    <a:pt x="526" y="23"/>
                  </a:cubicBezTo>
                  <a:cubicBezTo>
                    <a:pt x="589" y="38"/>
                    <a:pt x="642" y="59"/>
                    <a:pt x="686" y="86"/>
                  </a:cubicBezTo>
                  <a:cubicBezTo>
                    <a:pt x="760" y="132"/>
                    <a:pt x="817" y="194"/>
                    <a:pt x="859" y="271"/>
                  </a:cubicBezTo>
                  <a:cubicBezTo>
                    <a:pt x="901" y="348"/>
                    <a:pt x="921" y="440"/>
                    <a:pt x="921" y="546"/>
                  </a:cubicBezTo>
                  <a:close/>
                  <a:moveTo>
                    <a:pt x="770" y="544"/>
                  </a:moveTo>
                  <a:cubicBezTo>
                    <a:pt x="770" y="458"/>
                    <a:pt x="755" y="386"/>
                    <a:pt x="725" y="328"/>
                  </a:cubicBezTo>
                  <a:cubicBezTo>
                    <a:pt x="695" y="269"/>
                    <a:pt x="651" y="223"/>
                    <a:pt x="592" y="189"/>
                  </a:cubicBezTo>
                  <a:cubicBezTo>
                    <a:pt x="549" y="165"/>
                    <a:pt x="503" y="148"/>
                    <a:pt x="455" y="138"/>
                  </a:cubicBezTo>
                  <a:cubicBezTo>
                    <a:pt x="406" y="129"/>
                    <a:pt x="349" y="124"/>
                    <a:pt x="281" y="124"/>
                  </a:cubicBezTo>
                  <a:lnTo>
                    <a:pt x="145" y="124"/>
                  </a:lnTo>
                  <a:lnTo>
                    <a:pt x="145" y="966"/>
                  </a:lnTo>
                  <a:lnTo>
                    <a:pt x="281" y="966"/>
                  </a:lnTo>
                  <a:cubicBezTo>
                    <a:pt x="351" y="966"/>
                    <a:pt x="412" y="961"/>
                    <a:pt x="464" y="950"/>
                  </a:cubicBezTo>
                  <a:cubicBezTo>
                    <a:pt x="516" y="940"/>
                    <a:pt x="564" y="921"/>
                    <a:pt x="607" y="893"/>
                  </a:cubicBezTo>
                  <a:cubicBezTo>
                    <a:pt x="661" y="859"/>
                    <a:pt x="702" y="813"/>
                    <a:pt x="729" y="756"/>
                  </a:cubicBezTo>
                  <a:cubicBezTo>
                    <a:pt x="756" y="700"/>
                    <a:pt x="770" y="629"/>
                    <a:pt x="770" y="54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6" name="Freeform 1043">
              <a:extLst>
                <a:ext uri="{FF2B5EF4-FFF2-40B4-BE49-F238E27FC236}">
                  <a16:creationId xmlns:a16="http://schemas.microsoft.com/office/drawing/2014/main" id="{79D86AD3-088C-4C76-8F2D-412E2BE9DEA4}"/>
                </a:ext>
              </a:extLst>
            </p:cNvPr>
            <p:cNvSpPr>
              <a:spLocks noEditPoints="1"/>
            </p:cNvSpPr>
            <p:nvPr/>
          </p:nvSpPr>
          <p:spPr bwMode="auto">
            <a:xfrm>
              <a:off x="4432301" y="2749550"/>
              <a:ext cx="49213" cy="74613"/>
            </a:xfrm>
            <a:custGeom>
              <a:avLst/>
              <a:gdLst>
                <a:gd name="T0" fmla="*/ 713 w 713"/>
                <a:gd name="T1" fmla="*/ 329 h 1090"/>
                <a:gd name="T2" fmla="*/ 688 w 713"/>
                <a:gd name="T3" fmla="*/ 464 h 1090"/>
                <a:gd name="T4" fmla="*/ 617 w 713"/>
                <a:gd name="T5" fmla="*/ 571 h 1090"/>
                <a:gd name="T6" fmla="*/ 484 w 713"/>
                <a:gd name="T7" fmla="*/ 656 h 1090"/>
                <a:gd name="T8" fmla="*/ 290 w 713"/>
                <a:gd name="T9" fmla="*/ 684 h 1090"/>
                <a:gd name="T10" fmla="*/ 145 w 713"/>
                <a:gd name="T11" fmla="*/ 684 h 1090"/>
                <a:gd name="T12" fmla="*/ 145 w 713"/>
                <a:gd name="T13" fmla="*/ 1090 h 1090"/>
                <a:gd name="T14" fmla="*/ 0 w 713"/>
                <a:gd name="T15" fmla="*/ 1090 h 1090"/>
                <a:gd name="T16" fmla="*/ 0 w 713"/>
                <a:gd name="T17" fmla="*/ 0 h 1090"/>
                <a:gd name="T18" fmla="*/ 296 w 713"/>
                <a:gd name="T19" fmla="*/ 0 h 1090"/>
                <a:gd name="T20" fmla="*/ 462 w 713"/>
                <a:gd name="T21" fmla="*/ 16 h 1090"/>
                <a:gd name="T22" fmla="*/ 583 w 713"/>
                <a:gd name="T23" fmla="*/ 68 h 1090"/>
                <a:gd name="T24" fmla="*/ 679 w 713"/>
                <a:gd name="T25" fmla="*/ 172 h 1090"/>
                <a:gd name="T26" fmla="*/ 713 w 713"/>
                <a:gd name="T27" fmla="*/ 329 h 1090"/>
                <a:gd name="T28" fmla="*/ 563 w 713"/>
                <a:gd name="T29" fmla="*/ 333 h 1090"/>
                <a:gd name="T30" fmla="*/ 543 w 713"/>
                <a:gd name="T31" fmla="*/ 235 h 1090"/>
                <a:gd name="T32" fmla="*/ 483 w 713"/>
                <a:gd name="T33" fmla="*/ 167 h 1090"/>
                <a:gd name="T34" fmla="*/ 402 w 713"/>
                <a:gd name="T35" fmla="*/ 134 h 1090"/>
                <a:gd name="T36" fmla="*/ 289 w 713"/>
                <a:gd name="T37" fmla="*/ 124 h 1090"/>
                <a:gd name="T38" fmla="*/ 145 w 713"/>
                <a:gd name="T39" fmla="*/ 124 h 1090"/>
                <a:gd name="T40" fmla="*/ 145 w 713"/>
                <a:gd name="T41" fmla="*/ 560 h 1090"/>
                <a:gd name="T42" fmla="*/ 267 w 713"/>
                <a:gd name="T43" fmla="*/ 560 h 1090"/>
                <a:gd name="T44" fmla="*/ 410 w 713"/>
                <a:gd name="T45" fmla="*/ 544 h 1090"/>
                <a:gd name="T46" fmla="*/ 500 w 713"/>
                <a:gd name="T47" fmla="*/ 494 h 1090"/>
                <a:gd name="T48" fmla="*/ 548 w 713"/>
                <a:gd name="T49" fmla="*/ 420 h 1090"/>
                <a:gd name="T50" fmla="*/ 563 w 713"/>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3" h="1090">
                  <a:moveTo>
                    <a:pt x="713" y="329"/>
                  </a:moveTo>
                  <a:cubicBezTo>
                    <a:pt x="713" y="378"/>
                    <a:pt x="705" y="422"/>
                    <a:pt x="688" y="464"/>
                  </a:cubicBezTo>
                  <a:cubicBezTo>
                    <a:pt x="671" y="505"/>
                    <a:pt x="648" y="541"/>
                    <a:pt x="617" y="571"/>
                  </a:cubicBezTo>
                  <a:cubicBezTo>
                    <a:pt x="580" y="608"/>
                    <a:pt x="535" y="636"/>
                    <a:pt x="484" y="656"/>
                  </a:cubicBezTo>
                  <a:cubicBezTo>
                    <a:pt x="433" y="674"/>
                    <a:pt x="368"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4" y="96"/>
                    <a:pt x="657" y="130"/>
                    <a:pt x="679" y="172"/>
                  </a:cubicBezTo>
                  <a:cubicBezTo>
                    <a:pt x="702" y="213"/>
                    <a:pt x="713" y="265"/>
                    <a:pt x="713" y="329"/>
                  </a:cubicBezTo>
                  <a:close/>
                  <a:moveTo>
                    <a:pt x="563" y="333"/>
                  </a:moveTo>
                  <a:cubicBezTo>
                    <a:pt x="563" y="296"/>
                    <a:pt x="556" y="263"/>
                    <a:pt x="543" y="235"/>
                  </a:cubicBezTo>
                  <a:cubicBezTo>
                    <a:pt x="530" y="207"/>
                    <a:pt x="510" y="184"/>
                    <a:pt x="483" y="167"/>
                  </a:cubicBezTo>
                  <a:cubicBezTo>
                    <a:pt x="459" y="152"/>
                    <a:pt x="433" y="141"/>
                    <a:pt x="402" y="134"/>
                  </a:cubicBezTo>
                  <a:cubicBezTo>
                    <a:pt x="372" y="127"/>
                    <a:pt x="335" y="124"/>
                    <a:pt x="289" y="124"/>
                  </a:cubicBezTo>
                  <a:lnTo>
                    <a:pt x="145" y="124"/>
                  </a:lnTo>
                  <a:lnTo>
                    <a:pt x="145" y="560"/>
                  </a:lnTo>
                  <a:lnTo>
                    <a:pt x="267" y="560"/>
                  </a:lnTo>
                  <a:cubicBezTo>
                    <a:pt x="326" y="560"/>
                    <a:pt x="374" y="555"/>
                    <a:pt x="410" y="544"/>
                  </a:cubicBezTo>
                  <a:cubicBezTo>
                    <a:pt x="447" y="534"/>
                    <a:pt x="476" y="517"/>
                    <a:pt x="500" y="494"/>
                  </a:cubicBezTo>
                  <a:cubicBezTo>
                    <a:pt x="522" y="471"/>
                    <a:pt x="539" y="446"/>
                    <a:pt x="548"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7" name="Freeform 1044">
              <a:extLst>
                <a:ext uri="{FF2B5EF4-FFF2-40B4-BE49-F238E27FC236}">
                  <a16:creationId xmlns:a16="http://schemas.microsoft.com/office/drawing/2014/main" id="{2062E1FB-646E-42E6-BEA2-5876F704D715}"/>
                </a:ext>
              </a:extLst>
            </p:cNvPr>
            <p:cNvSpPr>
              <a:spLocks/>
            </p:cNvSpPr>
            <p:nvPr/>
          </p:nvSpPr>
          <p:spPr bwMode="auto">
            <a:xfrm>
              <a:off x="4491038" y="2747963"/>
              <a:ext cx="66675" cy="77788"/>
            </a:xfrm>
            <a:custGeom>
              <a:avLst/>
              <a:gdLst>
                <a:gd name="T0" fmla="*/ 972 w 972"/>
                <a:gd name="T1" fmla="*/ 1030 h 1131"/>
                <a:gd name="T2" fmla="*/ 777 w 972"/>
                <a:gd name="T3" fmla="*/ 1101 h 1131"/>
                <a:gd name="T4" fmla="*/ 572 w 972"/>
                <a:gd name="T5" fmla="*/ 1131 h 1131"/>
                <a:gd name="T6" fmla="*/ 339 w 972"/>
                <a:gd name="T7" fmla="*/ 1096 h 1131"/>
                <a:gd name="T8" fmla="*/ 158 w 972"/>
                <a:gd name="T9" fmla="*/ 991 h 1131"/>
                <a:gd name="T10" fmla="*/ 41 w 972"/>
                <a:gd name="T11" fmla="*/ 813 h 1131"/>
                <a:gd name="T12" fmla="*/ 0 w 972"/>
                <a:gd name="T13" fmla="*/ 564 h 1131"/>
                <a:gd name="T14" fmla="*/ 153 w 972"/>
                <a:gd name="T15" fmla="*/ 151 h 1131"/>
                <a:gd name="T16" fmla="*/ 572 w 972"/>
                <a:gd name="T17" fmla="*/ 0 h 1131"/>
                <a:gd name="T18" fmla="*/ 762 w 972"/>
                <a:gd name="T19" fmla="*/ 22 h 1131"/>
                <a:gd name="T20" fmla="*/ 971 w 972"/>
                <a:gd name="T21" fmla="*/ 98 h 1131"/>
                <a:gd name="T22" fmla="*/ 971 w 972"/>
                <a:gd name="T23" fmla="*/ 270 h 1131"/>
                <a:gd name="T24" fmla="*/ 958 w 972"/>
                <a:gd name="T25" fmla="*/ 270 h 1131"/>
                <a:gd name="T26" fmla="*/ 892 w 972"/>
                <a:gd name="T27" fmla="*/ 224 h 1131"/>
                <a:gd name="T28" fmla="*/ 807 w 972"/>
                <a:gd name="T29" fmla="*/ 176 h 1131"/>
                <a:gd name="T30" fmla="*/ 693 w 972"/>
                <a:gd name="T31" fmla="*/ 139 h 1131"/>
                <a:gd name="T32" fmla="*/ 547 w 972"/>
                <a:gd name="T33" fmla="*/ 124 h 1131"/>
                <a:gd name="T34" fmla="*/ 258 w 972"/>
                <a:gd name="T35" fmla="*/ 241 h 1131"/>
                <a:gd name="T36" fmla="*/ 151 w 972"/>
                <a:gd name="T37" fmla="*/ 559 h 1131"/>
                <a:gd name="T38" fmla="*/ 262 w 972"/>
                <a:gd name="T39" fmla="*/ 889 h 1131"/>
                <a:gd name="T40" fmla="*/ 566 w 972"/>
                <a:gd name="T41" fmla="*/ 1006 h 1131"/>
                <a:gd name="T42" fmla="*/ 706 w 972"/>
                <a:gd name="T43" fmla="*/ 992 h 1131"/>
                <a:gd name="T44" fmla="*/ 829 w 972"/>
                <a:gd name="T45" fmla="*/ 956 h 1131"/>
                <a:gd name="T46" fmla="*/ 829 w 972"/>
                <a:gd name="T47" fmla="*/ 689 h 1131"/>
                <a:gd name="T48" fmla="*/ 536 w 972"/>
                <a:gd name="T49" fmla="*/ 689 h 1131"/>
                <a:gd name="T50" fmla="*/ 536 w 972"/>
                <a:gd name="T51" fmla="*/ 562 h 1131"/>
                <a:gd name="T52" fmla="*/ 972 w 972"/>
                <a:gd name="T53" fmla="*/ 562 h 1131"/>
                <a:gd name="T54" fmla="*/ 972 w 972"/>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2" h="1131">
                  <a:moveTo>
                    <a:pt x="972" y="1030"/>
                  </a:moveTo>
                  <a:cubicBezTo>
                    <a:pt x="913" y="1057"/>
                    <a:pt x="848" y="1081"/>
                    <a:pt x="777" y="1101"/>
                  </a:cubicBezTo>
                  <a:cubicBezTo>
                    <a:pt x="707" y="1121"/>
                    <a:pt x="638" y="1131"/>
                    <a:pt x="572" y="1131"/>
                  </a:cubicBezTo>
                  <a:cubicBezTo>
                    <a:pt x="487" y="1131"/>
                    <a:pt x="410" y="1120"/>
                    <a:pt x="339" y="1096"/>
                  </a:cubicBezTo>
                  <a:cubicBezTo>
                    <a:pt x="268" y="1073"/>
                    <a:pt x="208" y="1038"/>
                    <a:pt x="158" y="991"/>
                  </a:cubicBezTo>
                  <a:cubicBezTo>
                    <a:pt x="108" y="944"/>
                    <a:pt x="69" y="884"/>
                    <a:pt x="41" y="813"/>
                  </a:cubicBezTo>
                  <a:cubicBezTo>
                    <a:pt x="14" y="742"/>
                    <a:pt x="0" y="659"/>
                    <a:pt x="0" y="564"/>
                  </a:cubicBezTo>
                  <a:cubicBezTo>
                    <a:pt x="0" y="389"/>
                    <a:pt x="51" y="252"/>
                    <a:pt x="153" y="151"/>
                  </a:cubicBezTo>
                  <a:cubicBezTo>
                    <a:pt x="255" y="50"/>
                    <a:pt x="394" y="0"/>
                    <a:pt x="572" y="0"/>
                  </a:cubicBezTo>
                  <a:cubicBezTo>
                    <a:pt x="634" y="0"/>
                    <a:pt x="698" y="7"/>
                    <a:pt x="762" y="22"/>
                  </a:cubicBezTo>
                  <a:cubicBezTo>
                    <a:pt x="827" y="37"/>
                    <a:pt x="897" y="62"/>
                    <a:pt x="971" y="98"/>
                  </a:cubicBezTo>
                  <a:lnTo>
                    <a:pt x="971" y="270"/>
                  </a:lnTo>
                  <a:lnTo>
                    <a:pt x="958" y="270"/>
                  </a:lnTo>
                  <a:cubicBezTo>
                    <a:pt x="943" y="258"/>
                    <a:pt x="921" y="243"/>
                    <a:pt x="892" y="224"/>
                  </a:cubicBezTo>
                  <a:cubicBezTo>
                    <a:pt x="864" y="205"/>
                    <a:pt x="835" y="189"/>
                    <a:pt x="807" y="176"/>
                  </a:cubicBezTo>
                  <a:cubicBezTo>
                    <a:pt x="774" y="161"/>
                    <a:pt x="736" y="149"/>
                    <a:pt x="693" y="139"/>
                  </a:cubicBezTo>
                  <a:cubicBezTo>
                    <a:pt x="650" y="129"/>
                    <a:pt x="602" y="124"/>
                    <a:pt x="547" y="124"/>
                  </a:cubicBezTo>
                  <a:cubicBezTo>
                    <a:pt x="425" y="124"/>
                    <a:pt x="329" y="163"/>
                    <a:pt x="258" y="241"/>
                  </a:cubicBezTo>
                  <a:cubicBezTo>
                    <a:pt x="187" y="320"/>
                    <a:pt x="151" y="425"/>
                    <a:pt x="151" y="559"/>
                  </a:cubicBezTo>
                  <a:cubicBezTo>
                    <a:pt x="151" y="700"/>
                    <a:pt x="188" y="810"/>
                    <a:pt x="262" y="889"/>
                  </a:cubicBezTo>
                  <a:cubicBezTo>
                    <a:pt x="336" y="967"/>
                    <a:pt x="438" y="1006"/>
                    <a:pt x="566" y="1006"/>
                  </a:cubicBezTo>
                  <a:cubicBezTo>
                    <a:pt x="613" y="1006"/>
                    <a:pt x="659" y="1002"/>
                    <a:pt x="706" y="992"/>
                  </a:cubicBezTo>
                  <a:cubicBezTo>
                    <a:pt x="752" y="983"/>
                    <a:pt x="793" y="971"/>
                    <a:pt x="829" y="956"/>
                  </a:cubicBezTo>
                  <a:lnTo>
                    <a:pt x="829" y="689"/>
                  </a:lnTo>
                  <a:lnTo>
                    <a:pt x="536" y="689"/>
                  </a:lnTo>
                  <a:lnTo>
                    <a:pt x="536" y="562"/>
                  </a:lnTo>
                  <a:lnTo>
                    <a:pt x="972" y="562"/>
                  </a:lnTo>
                  <a:lnTo>
                    <a:pt x="972"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8" name="Freeform 1045">
              <a:extLst>
                <a:ext uri="{FF2B5EF4-FFF2-40B4-BE49-F238E27FC236}">
                  <a16:creationId xmlns:a16="http://schemas.microsoft.com/office/drawing/2014/main" id="{297F840B-109A-4E9F-8010-1D75B02471D2}"/>
                </a:ext>
              </a:extLst>
            </p:cNvPr>
            <p:cNvSpPr>
              <a:spLocks/>
            </p:cNvSpPr>
            <p:nvPr/>
          </p:nvSpPr>
          <p:spPr bwMode="auto">
            <a:xfrm>
              <a:off x="5497513" y="2749550"/>
              <a:ext cx="63500" cy="74613"/>
            </a:xfrm>
            <a:custGeom>
              <a:avLst/>
              <a:gdLst>
                <a:gd name="T0" fmla="*/ 924 w 924"/>
                <a:gd name="T1" fmla="*/ 129 h 1090"/>
                <a:gd name="T2" fmla="*/ 534 w 924"/>
                <a:gd name="T3" fmla="*/ 129 h 1090"/>
                <a:gd name="T4" fmla="*/ 534 w 924"/>
                <a:gd name="T5" fmla="*/ 1090 h 1090"/>
                <a:gd name="T6" fmla="*/ 389 w 924"/>
                <a:gd name="T7" fmla="*/ 1090 h 1090"/>
                <a:gd name="T8" fmla="*/ 389 w 924"/>
                <a:gd name="T9" fmla="*/ 129 h 1090"/>
                <a:gd name="T10" fmla="*/ 0 w 924"/>
                <a:gd name="T11" fmla="*/ 129 h 1090"/>
                <a:gd name="T12" fmla="*/ 0 w 924"/>
                <a:gd name="T13" fmla="*/ 0 h 1090"/>
                <a:gd name="T14" fmla="*/ 924 w 924"/>
                <a:gd name="T15" fmla="*/ 0 h 1090"/>
                <a:gd name="T16" fmla="*/ 924 w 924"/>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4" h="1090">
                  <a:moveTo>
                    <a:pt x="924" y="129"/>
                  </a:moveTo>
                  <a:lnTo>
                    <a:pt x="534" y="129"/>
                  </a:lnTo>
                  <a:lnTo>
                    <a:pt x="534" y="1090"/>
                  </a:lnTo>
                  <a:lnTo>
                    <a:pt x="389" y="1090"/>
                  </a:lnTo>
                  <a:lnTo>
                    <a:pt x="389" y="129"/>
                  </a:lnTo>
                  <a:lnTo>
                    <a:pt x="0" y="129"/>
                  </a:lnTo>
                  <a:lnTo>
                    <a:pt x="0" y="0"/>
                  </a:lnTo>
                  <a:lnTo>
                    <a:pt x="924" y="0"/>
                  </a:lnTo>
                  <a:lnTo>
                    <a:pt x="924"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9" name="Freeform 1046">
              <a:extLst>
                <a:ext uri="{FF2B5EF4-FFF2-40B4-BE49-F238E27FC236}">
                  <a16:creationId xmlns:a16="http://schemas.microsoft.com/office/drawing/2014/main" id="{8B6B6FBF-B17D-47D4-988E-221279A65DF3}"/>
                </a:ext>
              </a:extLst>
            </p:cNvPr>
            <p:cNvSpPr>
              <a:spLocks/>
            </p:cNvSpPr>
            <p:nvPr/>
          </p:nvSpPr>
          <p:spPr bwMode="auto">
            <a:xfrm>
              <a:off x="5567363" y="2749550"/>
              <a:ext cx="28575" cy="74613"/>
            </a:xfrm>
            <a:custGeom>
              <a:avLst/>
              <a:gdLst>
                <a:gd name="T0" fmla="*/ 431 w 431"/>
                <a:gd name="T1" fmla="*/ 1090 h 1090"/>
                <a:gd name="T2" fmla="*/ 0 w 431"/>
                <a:gd name="T3" fmla="*/ 1090 h 1090"/>
                <a:gd name="T4" fmla="*/ 0 w 431"/>
                <a:gd name="T5" fmla="*/ 979 h 1090"/>
                <a:gd name="T6" fmla="*/ 143 w 431"/>
                <a:gd name="T7" fmla="*/ 979 h 1090"/>
                <a:gd name="T8" fmla="*/ 143 w 431"/>
                <a:gd name="T9" fmla="*/ 111 h 1090"/>
                <a:gd name="T10" fmla="*/ 0 w 431"/>
                <a:gd name="T11" fmla="*/ 111 h 1090"/>
                <a:gd name="T12" fmla="*/ 0 w 431"/>
                <a:gd name="T13" fmla="*/ 0 h 1090"/>
                <a:gd name="T14" fmla="*/ 431 w 431"/>
                <a:gd name="T15" fmla="*/ 0 h 1090"/>
                <a:gd name="T16" fmla="*/ 431 w 431"/>
                <a:gd name="T17" fmla="*/ 111 h 1090"/>
                <a:gd name="T18" fmla="*/ 288 w 431"/>
                <a:gd name="T19" fmla="*/ 111 h 1090"/>
                <a:gd name="T20" fmla="*/ 288 w 431"/>
                <a:gd name="T21" fmla="*/ 979 h 1090"/>
                <a:gd name="T22" fmla="*/ 431 w 431"/>
                <a:gd name="T23" fmla="*/ 979 h 1090"/>
                <a:gd name="T24" fmla="*/ 431 w 431"/>
                <a:gd name="T25" fmla="*/ 109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90">
                  <a:moveTo>
                    <a:pt x="431" y="1090"/>
                  </a:moveTo>
                  <a:lnTo>
                    <a:pt x="0" y="1090"/>
                  </a:lnTo>
                  <a:lnTo>
                    <a:pt x="0" y="979"/>
                  </a:lnTo>
                  <a:lnTo>
                    <a:pt x="143" y="979"/>
                  </a:lnTo>
                  <a:lnTo>
                    <a:pt x="143" y="111"/>
                  </a:lnTo>
                  <a:lnTo>
                    <a:pt x="0" y="111"/>
                  </a:lnTo>
                  <a:lnTo>
                    <a:pt x="0" y="0"/>
                  </a:lnTo>
                  <a:lnTo>
                    <a:pt x="431" y="0"/>
                  </a:lnTo>
                  <a:lnTo>
                    <a:pt x="431" y="111"/>
                  </a:lnTo>
                  <a:lnTo>
                    <a:pt x="288" y="111"/>
                  </a:lnTo>
                  <a:lnTo>
                    <a:pt x="288" y="979"/>
                  </a:lnTo>
                  <a:lnTo>
                    <a:pt x="431" y="979"/>
                  </a:lnTo>
                  <a:lnTo>
                    <a:pt x="431" y="10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0" name="Freeform 1047">
              <a:extLst>
                <a:ext uri="{FF2B5EF4-FFF2-40B4-BE49-F238E27FC236}">
                  <a16:creationId xmlns:a16="http://schemas.microsoft.com/office/drawing/2014/main" id="{3AA754CE-6CAC-4CFE-BE77-7EA1AAB07FED}"/>
                </a:ext>
              </a:extLst>
            </p:cNvPr>
            <p:cNvSpPr>
              <a:spLocks noEditPoints="1"/>
            </p:cNvSpPr>
            <p:nvPr/>
          </p:nvSpPr>
          <p:spPr bwMode="auto">
            <a:xfrm>
              <a:off x="5613401"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1" name="Freeform 1048">
              <a:extLst>
                <a:ext uri="{FF2B5EF4-FFF2-40B4-BE49-F238E27FC236}">
                  <a16:creationId xmlns:a16="http://schemas.microsoft.com/office/drawing/2014/main" id="{0C7EF5A5-D681-488E-93EF-AD68AB31BDA7}"/>
                </a:ext>
              </a:extLst>
            </p:cNvPr>
            <p:cNvSpPr>
              <a:spLocks/>
            </p:cNvSpPr>
            <p:nvPr/>
          </p:nvSpPr>
          <p:spPr bwMode="auto">
            <a:xfrm>
              <a:off x="5670551" y="2747963"/>
              <a:ext cx="66675" cy="77788"/>
            </a:xfrm>
            <a:custGeom>
              <a:avLst/>
              <a:gdLst>
                <a:gd name="T0" fmla="*/ 971 w 971"/>
                <a:gd name="T1" fmla="*/ 1030 h 1131"/>
                <a:gd name="T2" fmla="*/ 776 w 971"/>
                <a:gd name="T3" fmla="*/ 1101 h 1131"/>
                <a:gd name="T4" fmla="*/ 572 w 971"/>
                <a:gd name="T5" fmla="*/ 1131 h 1131"/>
                <a:gd name="T6" fmla="*/ 338 w 971"/>
                <a:gd name="T7" fmla="*/ 1096 h 1131"/>
                <a:gd name="T8" fmla="*/ 157 w 971"/>
                <a:gd name="T9" fmla="*/ 991 h 1131"/>
                <a:gd name="T10" fmla="*/ 41 w 971"/>
                <a:gd name="T11" fmla="*/ 813 h 1131"/>
                <a:gd name="T12" fmla="*/ 0 w 971"/>
                <a:gd name="T13" fmla="*/ 564 h 1131"/>
                <a:gd name="T14" fmla="*/ 152 w 971"/>
                <a:gd name="T15" fmla="*/ 151 h 1131"/>
                <a:gd name="T16" fmla="*/ 572 w 971"/>
                <a:gd name="T17" fmla="*/ 0 h 1131"/>
                <a:gd name="T18" fmla="*/ 762 w 971"/>
                <a:gd name="T19" fmla="*/ 22 h 1131"/>
                <a:gd name="T20" fmla="*/ 971 w 971"/>
                <a:gd name="T21" fmla="*/ 98 h 1131"/>
                <a:gd name="T22" fmla="*/ 971 w 971"/>
                <a:gd name="T23" fmla="*/ 270 h 1131"/>
                <a:gd name="T24" fmla="*/ 958 w 971"/>
                <a:gd name="T25" fmla="*/ 270 h 1131"/>
                <a:gd name="T26" fmla="*/ 892 w 971"/>
                <a:gd name="T27" fmla="*/ 224 h 1131"/>
                <a:gd name="T28" fmla="*/ 807 w 971"/>
                <a:gd name="T29" fmla="*/ 176 h 1131"/>
                <a:gd name="T30" fmla="*/ 692 w 971"/>
                <a:gd name="T31" fmla="*/ 139 h 1131"/>
                <a:gd name="T32" fmla="*/ 547 w 971"/>
                <a:gd name="T33" fmla="*/ 124 h 1131"/>
                <a:gd name="T34" fmla="*/ 257 w 971"/>
                <a:gd name="T35" fmla="*/ 241 h 1131"/>
                <a:gd name="T36" fmla="*/ 150 w 971"/>
                <a:gd name="T37" fmla="*/ 559 h 1131"/>
                <a:gd name="T38" fmla="*/ 262 w 971"/>
                <a:gd name="T39" fmla="*/ 889 h 1131"/>
                <a:gd name="T40" fmla="*/ 565 w 971"/>
                <a:gd name="T41" fmla="*/ 1006 h 1131"/>
                <a:gd name="T42" fmla="*/ 705 w 971"/>
                <a:gd name="T43" fmla="*/ 992 h 1131"/>
                <a:gd name="T44" fmla="*/ 828 w 971"/>
                <a:gd name="T45" fmla="*/ 956 h 1131"/>
                <a:gd name="T46" fmla="*/ 828 w 971"/>
                <a:gd name="T47" fmla="*/ 689 h 1131"/>
                <a:gd name="T48" fmla="*/ 536 w 971"/>
                <a:gd name="T49" fmla="*/ 689 h 1131"/>
                <a:gd name="T50" fmla="*/ 536 w 971"/>
                <a:gd name="T51" fmla="*/ 562 h 1131"/>
                <a:gd name="T52" fmla="*/ 971 w 971"/>
                <a:gd name="T53" fmla="*/ 562 h 1131"/>
                <a:gd name="T54" fmla="*/ 971 w 971"/>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1" h="1131">
                  <a:moveTo>
                    <a:pt x="971" y="1030"/>
                  </a:moveTo>
                  <a:cubicBezTo>
                    <a:pt x="912" y="1057"/>
                    <a:pt x="847" y="1081"/>
                    <a:pt x="776" y="1101"/>
                  </a:cubicBezTo>
                  <a:cubicBezTo>
                    <a:pt x="706" y="1121"/>
                    <a:pt x="637" y="1131"/>
                    <a:pt x="572" y="1131"/>
                  </a:cubicBezTo>
                  <a:cubicBezTo>
                    <a:pt x="487" y="1131"/>
                    <a:pt x="409" y="1120"/>
                    <a:pt x="338" y="1096"/>
                  </a:cubicBezTo>
                  <a:cubicBezTo>
                    <a:pt x="267" y="1073"/>
                    <a:pt x="207" y="1038"/>
                    <a:pt x="157" y="991"/>
                  </a:cubicBezTo>
                  <a:cubicBezTo>
                    <a:pt x="107" y="944"/>
                    <a:pt x="68" y="884"/>
                    <a:pt x="41" y="813"/>
                  </a:cubicBezTo>
                  <a:cubicBezTo>
                    <a:pt x="13" y="742"/>
                    <a:pt x="0" y="659"/>
                    <a:pt x="0" y="564"/>
                  </a:cubicBezTo>
                  <a:cubicBezTo>
                    <a:pt x="0" y="389"/>
                    <a:pt x="50" y="252"/>
                    <a:pt x="152" y="151"/>
                  </a:cubicBezTo>
                  <a:cubicBezTo>
                    <a:pt x="254" y="50"/>
                    <a:pt x="394" y="0"/>
                    <a:pt x="572" y="0"/>
                  </a:cubicBezTo>
                  <a:cubicBezTo>
                    <a:pt x="633" y="0"/>
                    <a:pt x="697" y="7"/>
                    <a:pt x="762" y="22"/>
                  </a:cubicBezTo>
                  <a:cubicBezTo>
                    <a:pt x="826" y="37"/>
                    <a:pt x="896" y="62"/>
                    <a:pt x="971" y="98"/>
                  </a:cubicBezTo>
                  <a:lnTo>
                    <a:pt x="971" y="270"/>
                  </a:lnTo>
                  <a:lnTo>
                    <a:pt x="958" y="270"/>
                  </a:lnTo>
                  <a:cubicBezTo>
                    <a:pt x="943" y="258"/>
                    <a:pt x="921" y="243"/>
                    <a:pt x="892" y="224"/>
                  </a:cubicBezTo>
                  <a:cubicBezTo>
                    <a:pt x="863" y="205"/>
                    <a:pt x="835" y="189"/>
                    <a:pt x="807" y="176"/>
                  </a:cubicBezTo>
                  <a:cubicBezTo>
                    <a:pt x="773" y="161"/>
                    <a:pt x="735" y="149"/>
                    <a:pt x="692" y="139"/>
                  </a:cubicBezTo>
                  <a:cubicBezTo>
                    <a:pt x="650" y="129"/>
                    <a:pt x="601" y="124"/>
                    <a:pt x="547" y="124"/>
                  </a:cubicBezTo>
                  <a:cubicBezTo>
                    <a:pt x="425" y="124"/>
                    <a:pt x="328" y="163"/>
                    <a:pt x="257" y="241"/>
                  </a:cubicBezTo>
                  <a:cubicBezTo>
                    <a:pt x="186" y="320"/>
                    <a:pt x="150" y="425"/>
                    <a:pt x="150" y="559"/>
                  </a:cubicBezTo>
                  <a:cubicBezTo>
                    <a:pt x="150" y="700"/>
                    <a:pt x="187" y="810"/>
                    <a:pt x="262" y="889"/>
                  </a:cubicBezTo>
                  <a:cubicBezTo>
                    <a:pt x="336" y="967"/>
                    <a:pt x="437" y="1006"/>
                    <a:pt x="565" y="1006"/>
                  </a:cubicBezTo>
                  <a:cubicBezTo>
                    <a:pt x="612" y="1006"/>
                    <a:pt x="658" y="1002"/>
                    <a:pt x="705" y="992"/>
                  </a:cubicBezTo>
                  <a:cubicBezTo>
                    <a:pt x="752" y="983"/>
                    <a:pt x="793" y="971"/>
                    <a:pt x="828" y="956"/>
                  </a:cubicBezTo>
                  <a:lnTo>
                    <a:pt x="828" y="689"/>
                  </a:lnTo>
                  <a:lnTo>
                    <a:pt x="536" y="689"/>
                  </a:lnTo>
                  <a:lnTo>
                    <a:pt x="536" y="562"/>
                  </a:lnTo>
                  <a:lnTo>
                    <a:pt x="971" y="562"/>
                  </a:lnTo>
                  <a:lnTo>
                    <a:pt x="971"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2" name="Freeform 1049">
              <a:extLst>
                <a:ext uri="{FF2B5EF4-FFF2-40B4-BE49-F238E27FC236}">
                  <a16:creationId xmlns:a16="http://schemas.microsoft.com/office/drawing/2014/main" id="{FED76D23-25F3-4C1F-8B61-2AF0B18CCE4C}"/>
                </a:ext>
              </a:extLst>
            </p:cNvPr>
            <p:cNvSpPr>
              <a:spLocks noEditPoints="1"/>
            </p:cNvSpPr>
            <p:nvPr/>
          </p:nvSpPr>
          <p:spPr bwMode="auto">
            <a:xfrm>
              <a:off x="3590926" y="2540000"/>
              <a:ext cx="50800" cy="60325"/>
            </a:xfrm>
            <a:custGeom>
              <a:avLst/>
              <a:gdLst>
                <a:gd name="T0" fmla="*/ 742 w 742"/>
                <a:gd name="T1" fmla="*/ 446 h 860"/>
                <a:gd name="T2" fmla="*/ 140 w 742"/>
                <a:gd name="T3" fmla="*/ 446 h 860"/>
                <a:gd name="T4" fmla="*/ 162 w 742"/>
                <a:gd name="T5" fmla="*/ 578 h 860"/>
                <a:gd name="T6" fmla="*/ 225 w 742"/>
                <a:gd name="T7" fmla="*/ 669 h 860"/>
                <a:gd name="T8" fmla="*/ 315 w 742"/>
                <a:gd name="T9" fmla="*/ 722 h 860"/>
                <a:gd name="T10" fmla="*/ 430 w 742"/>
                <a:gd name="T11" fmla="*/ 740 h 860"/>
                <a:gd name="T12" fmla="*/ 598 w 742"/>
                <a:gd name="T13" fmla="*/ 706 h 860"/>
                <a:gd name="T14" fmla="*/ 719 w 742"/>
                <a:gd name="T15" fmla="*/ 641 h 860"/>
                <a:gd name="T16" fmla="*/ 726 w 742"/>
                <a:gd name="T17" fmla="*/ 641 h 860"/>
                <a:gd name="T18" fmla="*/ 726 w 742"/>
                <a:gd name="T19" fmla="*/ 791 h 860"/>
                <a:gd name="T20" fmla="*/ 584 w 742"/>
                <a:gd name="T21" fmla="*/ 840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1 h 860"/>
                <a:gd name="T36" fmla="*/ 742 w 742"/>
                <a:gd name="T37" fmla="*/ 446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6"/>
                  </a:moveTo>
                  <a:lnTo>
                    <a:pt x="140" y="446"/>
                  </a:lnTo>
                  <a:cubicBezTo>
                    <a:pt x="140" y="496"/>
                    <a:pt x="147" y="540"/>
                    <a:pt x="162" y="578"/>
                  </a:cubicBezTo>
                  <a:cubicBezTo>
                    <a:pt x="177" y="615"/>
                    <a:pt x="198" y="645"/>
                    <a:pt x="225" y="669"/>
                  </a:cubicBezTo>
                  <a:cubicBezTo>
                    <a:pt x="250" y="693"/>
                    <a:pt x="280" y="710"/>
                    <a:pt x="315" y="722"/>
                  </a:cubicBezTo>
                  <a:cubicBezTo>
                    <a:pt x="350" y="734"/>
                    <a:pt x="388" y="740"/>
                    <a:pt x="430" y="740"/>
                  </a:cubicBezTo>
                  <a:cubicBezTo>
                    <a:pt x="486" y="740"/>
                    <a:pt x="542" y="729"/>
                    <a:pt x="598" y="706"/>
                  </a:cubicBezTo>
                  <a:cubicBezTo>
                    <a:pt x="655" y="684"/>
                    <a:pt x="695" y="663"/>
                    <a:pt x="719" y="641"/>
                  </a:cubicBezTo>
                  <a:lnTo>
                    <a:pt x="726" y="641"/>
                  </a:lnTo>
                  <a:lnTo>
                    <a:pt x="726" y="791"/>
                  </a:lnTo>
                  <a:cubicBezTo>
                    <a:pt x="680" y="810"/>
                    <a:pt x="633" y="827"/>
                    <a:pt x="584" y="840"/>
                  </a:cubicBezTo>
                  <a:cubicBezTo>
                    <a:pt x="536" y="853"/>
                    <a:pt x="485" y="860"/>
                    <a:pt x="432" y="860"/>
                  </a:cubicBezTo>
                  <a:cubicBezTo>
                    <a:pt x="296" y="860"/>
                    <a:pt x="190" y="823"/>
                    <a:pt x="114" y="750"/>
                  </a:cubicBezTo>
                  <a:cubicBezTo>
                    <a:pt x="38" y="676"/>
                    <a:pt x="0" y="572"/>
                    <a:pt x="0" y="437"/>
                  </a:cubicBezTo>
                  <a:cubicBezTo>
                    <a:pt x="0" y="303"/>
                    <a:pt x="36" y="197"/>
                    <a:pt x="109" y="118"/>
                  </a:cubicBezTo>
                  <a:cubicBezTo>
                    <a:pt x="182" y="40"/>
                    <a:pt x="278" y="0"/>
                    <a:pt x="397" y="0"/>
                  </a:cubicBezTo>
                  <a:cubicBezTo>
                    <a:pt x="508" y="0"/>
                    <a:pt x="593" y="32"/>
                    <a:pt x="653" y="97"/>
                  </a:cubicBezTo>
                  <a:cubicBezTo>
                    <a:pt x="712" y="161"/>
                    <a:pt x="742" y="253"/>
                    <a:pt x="742" y="371"/>
                  </a:cubicBezTo>
                  <a:lnTo>
                    <a:pt x="742" y="446"/>
                  </a:lnTo>
                  <a:close/>
                  <a:moveTo>
                    <a:pt x="608" y="341"/>
                  </a:moveTo>
                  <a:cubicBezTo>
                    <a:pt x="608" y="268"/>
                    <a:pt x="590" y="212"/>
                    <a:pt x="554" y="173"/>
                  </a:cubicBezTo>
                  <a:cubicBezTo>
                    <a:pt x="518" y="133"/>
                    <a:pt x="463" y="114"/>
                    <a:pt x="390" y="114"/>
                  </a:cubicBezTo>
                  <a:cubicBezTo>
                    <a:pt x="316" y="114"/>
                    <a:pt x="258" y="135"/>
                    <a:pt x="214" y="179"/>
                  </a:cubicBezTo>
                  <a:cubicBezTo>
                    <a:pt x="170" y="222"/>
                    <a:pt x="145" y="276"/>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3" name="Freeform 1050">
              <a:extLst>
                <a:ext uri="{FF2B5EF4-FFF2-40B4-BE49-F238E27FC236}">
                  <a16:creationId xmlns:a16="http://schemas.microsoft.com/office/drawing/2014/main" id="{F64D91C0-3E5C-4F92-8AE2-73872D865613}"/>
                </a:ext>
              </a:extLst>
            </p:cNvPr>
            <p:cNvSpPr>
              <a:spLocks noEditPoints="1"/>
            </p:cNvSpPr>
            <p:nvPr/>
          </p:nvSpPr>
          <p:spPr bwMode="auto">
            <a:xfrm>
              <a:off x="3651251" y="2540000"/>
              <a:ext cx="47625" cy="60325"/>
            </a:xfrm>
            <a:custGeom>
              <a:avLst/>
              <a:gdLst>
                <a:gd name="T0" fmla="*/ 695 w 695"/>
                <a:gd name="T1" fmla="*/ 838 h 861"/>
                <a:gd name="T2" fmla="*/ 558 w 695"/>
                <a:gd name="T3" fmla="*/ 838 h 861"/>
                <a:gd name="T4" fmla="*/ 558 w 695"/>
                <a:gd name="T5" fmla="*/ 751 h 861"/>
                <a:gd name="T6" fmla="*/ 508 w 695"/>
                <a:gd name="T7" fmla="*/ 785 h 861"/>
                <a:gd name="T8" fmla="*/ 448 w 695"/>
                <a:gd name="T9" fmla="*/ 821 h 861"/>
                <a:gd name="T10" fmla="*/ 369 w 695"/>
                <a:gd name="T11" fmla="*/ 849 h 861"/>
                <a:gd name="T12" fmla="*/ 264 w 695"/>
                <a:gd name="T13" fmla="*/ 861 h 861"/>
                <a:gd name="T14" fmla="*/ 77 w 695"/>
                <a:gd name="T15" fmla="*/ 787 h 861"/>
                <a:gd name="T16" fmla="*/ 0 w 695"/>
                <a:gd name="T17" fmla="*/ 601 h 861"/>
                <a:gd name="T18" fmla="*/ 40 w 695"/>
                <a:gd name="T19" fmla="*/ 450 h 861"/>
                <a:gd name="T20" fmla="*/ 154 w 695"/>
                <a:gd name="T21" fmla="*/ 360 h 861"/>
                <a:gd name="T22" fmla="*/ 333 w 695"/>
                <a:gd name="T23" fmla="*/ 315 h 861"/>
                <a:gd name="T24" fmla="*/ 558 w 695"/>
                <a:gd name="T25" fmla="*/ 297 h 861"/>
                <a:gd name="T26" fmla="*/ 558 w 695"/>
                <a:gd name="T27" fmla="*/ 276 h 861"/>
                <a:gd name="T28" fmla="*/ 541 w 695"/>
                <a:gd name="T29" fmla="*/ 198 h 861"/>
                <a:gd name="T30" fmla="*/ 494 w 695"/>
                <a:gd name="T31" fmla="*/ 150 h 861"/>
                <a:gd name="T32" fmla="*/ 424 w 695"/>
                <a:gd name="T33" fmla="*/ 127 h 861"/>
                <a:gd name="T34" fmla="*/ 338 w 695"/>
                <a:gd name="T35" fmla="*/ 122 h 861"/>
                <a:gd name="T36" fmla="*/ 217 w 695"/>
                <a:gd name="T37" fmla="*/ 136 h 861"/>
                <a:gd name="T38" fmla="*/ 80 w 695"/>
                <a:gd name="T39" fmla="*/ 177 h 861"/>
                <a:gd name="T40" fmla="*/ 72 w 695"/>
                <a:gd name="T41" fmla="*/ 177 h 861"/>
                <a:gd name="T42" fmla="*/ 72 w 695"/>
                <a:gd name="T43" fmla="*/ 37 h 861"/>
                <a:gd name="T44" fmla="*/ 189 w 695"/>
                <a:gd name="T45" fmla="*/ 13 h 861"/>
                <a:gd name="T46" fmla="*/ 339 w 695"/>
                <a:gd name="T47" fmla="*/ 0 h 861"/>
                <a:gd name="T48" fmla="*/ 489 w 695"/>
                <a:gd name="T49" fmla="*/ 14 h 861"/>
                <a:gd name="T50" fmla="*/ 600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4 w 695"/>
                <a:gd name="T65" fmla="*/ 441 h 861"/>
                <a:gd name="T66" fmla="*/ 178 w 695"/>
                <a:gd name="T67" fmla="*/ 493 h 861"/>
                <a:gd name="T68" fmla="*/ 142 w 695"/>
                <a:gd name="T69" fmla="*/ 591 h 861"/>
                <a:gd name="T70" fmla="*/ 184 w 695"/>
                <a:gd name="T71" fmla="*/ 697 h 861"/>
                <a:gd name="T72" fmla="*/ 314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0"/>
                    <a:pt x="508" y="785"/>
                  </a:cubicBezTo>
                  <a:cubicBezTo>
                    <a:pt x="488" y="800"/>
                    <a:pt x="468" y="812"/>
                    <a:pt x="448" y="821"/>
                  </a:cubicBezTo>
                  <a:cubicBezTo>
                    <a:pt x="425" y="832"/>
                    <a:pt x="399" y="842"/>
                    <a:pt x="369" y="849"/>
                  </a:cubicBezTo>
                  <a:cubicBezTo>
                    <a:pt x="339" y="857"/>
                    <a:pt x="304" y="861"/>
                    <a:pt x="264" y="861"/>
                  </a:cubicBezTo>
                  <a:cubicBezTo>
                    <a:pt x="191" y="861"/>
                    <a:pt x="128" y="836"/>
                    <a:pt x="77" y="787"/>
                  </a:cubicBezTo>
                  <a:cubicBezTo>
                    <a:pt x="25" y="739"/>
                    <a:pt x="0" y="676"/>
                    <a:pt x="0" y="601"/>
                  </a:cubicBezTo>
                  <a:cubicBezTo>
                    <a:pt x="0" y="539"/>
                    <a:pt x="13" y="488"/>
                    <a:pt x="40" y="450"/>
                  </a:cubicBezTo>
                  <a:cubicBezTo>
                    <a:pt x="66" y="412"/>
                    <a:pt x="104" y="382"/>
                    <a:pt x="154" y="360"/>
                  </a:cubicBezTo>
                  <a:cubicBezTo>
                    <a:pt x="203" y="338"/>
                    <a:pt x="263" y="323"/>
                    <a:pt x="333" y="315"/>
                  </a:cubicBezTo>
                  <a:cubicBezTo>
                    <a:pt x="403" y="307"/>
                    <a:pt x="478" y="301"/>
                    <a:pt x="558" y="297"/>
                  </a:cubicBezTo>
                  <a:lnTo>
                    <a:pt x="558" y="276"/>
                  </a:lnTo>
                  <a:cubicBezTo>
                    <a:pt x="558" y="245"/>
                    <a:pt x="552" y="219"/>
                    <a:pt x="541" y="198"/>
                  </a:cubicBezTo>
                  <a:cubicBezTo>
                    <a:pt x="530" y="178"/>
                    <a:pt x="515" y="162"/>
                    <a:pt x="494" y="150"/>
                  </a:cubicBezTo>
                  <a:cubicBezTo>
                    <a:pt x="475" y="139"/>
                    <a:pt x="451" y="131"/>
                    <a:pt x="424" y="127"/>
                  </a:cubicBezTo>
                  <a:cubicBezTo>
                    <a:pt x="397" y="124"/>
                    <a:pt x="368" y="122"/>
                    <a:pt x="338" y="122"/>
                  </a:cubicBezTo>
                  <a:cubicBezTo>
                    <a:pt x="302" y="122"/>
                    <a:pt x="262" y="126"/>
                    <a:pt x="217" y="136"/>
                  </a:cubicBezTo>
                  <a:cubicBezTo>
                    <a:pt x="173" y="145"/>
                    <a:pt x="127" y="159"/>
                    <a:pt x="80" y="177"/>
                  </a:cubicBezTo>
                  <a:lnTo>
                    <a:pt x="72" y="177"/>
                  </a:lnTo>
                  <a:lnTo>
                    <a:pt x="72" y="37"/>
                  </a:lnTo>
                  <a:cubicBezTo>
                    <a:pt x="99" y="30"/>
                    <a:pt x="138" y="22"/>
                    <a:pt x="189" y="13"/>
                  </a:cubicBezTo>
                  <a:cubicBezTo>
                    <a:pt x="239" y="4"/>
                    <a:pt x="289" y="0"/>
                    <a:pt x="339" y="0"/>
                  </a:cubicBezTo>
                  <a:cubicBezTo>
                    <a:pt x="396" y="0"/>
                    <a:pt x="447" y="5"/>
                    <a:pt x="489" y="14"/>
                  </a:cubicBezTo>
                  <a:cubicBezTo>
                    <a:pt x="532" y="24"/>
                    <a:pt x="569" y="40"/>
                    <a:pt x="600" y="63"/>
                  </a:cubicBezTo>
                  <a:cubicBezTo>
                    <a:pt x="631" y="85"/>
                    <a:pt x="655" y="114"/>
                    <a:pt x="671" y="150"/>
                  </a:cubicBezTo>
                  <a:cubicBezTo>
                    <a:pt x="687" y="186"/>
                    <a:pt x="695" y="230"/>
                    <a:pt x="695" y="283"/>
                  </a:cubicBezTo>
                  <a:lnTo>
                    <a:pt x="695" y="838"/>
                  </a:lnTo>
                  <a:close/>
                  <a:moveTo>
                    <a:pt x="558" y="636"/>
                  </a:moveTo>
                  <a:lnTo>
                    <a:pt x="558" y="409"/>
                  </a:lnTo>
                  <a:cubicBezTo>
                    <a:pt x="516" y="411"/>
                    <a:pt x="467" y="414"/>
                    <a:pt x="410" y="420"/>
                  </a:cubicBezTo>
                  <a:cubicBezTo>
                    <a:pt x="353" y="424"/>
                    <a:pt x="308" y="431"/>
                    <a:pt x="274" y="441"/>
                  </a:cubicBezTo>
                  <a:cubicBezTo>
                    <a:pt x="235" y="452"/>
                    <a:pt x="203" y="469"/>
                    <a:pt x="178" y="493"/>
                  </a:cubicBezTo>
                  <a:cubicBezTo>
                    <a:pt x="154" y="517"/>
                    <a:pt x="142" y="549"/>
                    <a:pt x="142" y="591"/>
                  </a:cubicBezTo>
                  <a:cubicBezTo>
                    <a:pt x="142" y="638"/>
                    <a:pt x="156" y="673"/>
                    <a:pt x="184" y="697"/>
                  </a:cubicBezTo>
                  <a:cubicBezTo>
                    <a:pt x="212" y="720"/>
                    <a:pt x="256" y="732"/>
                    <a:pt x="314" y="732"/>
                  </a:cubicBezTo>
                  <a:cubicBezTo>
                    <a:pt x="362" y="732"/>
                    <a:pt x="406" y="723"/>
                    <a:pt x="447" y="704"/>
                  </a:cubicBezTo>
                  <a:cubicBezTo>
                    <a:pt x="486" y="686"/>
                    <a:pt x="523"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4" name="Freeform 1051">
              <a:extLst>
                <a:ext uri="{FF2B5EF4-FFF2-40B4-BE49-F238E27FC236}">
                  <a16:creationId xmlns:a16="http://schemas.microsoft.com/office/drawing/2014/main" id="{8F4B21E9-25E9-4874-AB46-037277FA5E5C}"/>
                </a:ext>
              </a:extLst>
            </p:cNvPr>
            <p:cNvSpPr>
              <a:spLocks/>
            </p:cNvSpPr>
            <p:nvPr/>
          </p:nvSpPr>
          <p:spPr bwMode="auto">
            <a:xfrm>
              <a:off x="3713163" y="2540000"/>
              <a:ext cx="44450" cy="60325"/>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4 h 858"/>
                <a:gd name="T12" fmla="*/ 7 w 640"/>
                <a:gd name="T13" fmla="*/ 634 h 858"/>
                <a:gd name="T14" fmla="*/ 152 w 640"/>
                <a:gd name="T15" fmla="*/ 712 h 858"/>
                <a:gd name="T16" fmla="*/ 306 w 640"/>
                <a:gd name="T17" fmla="*/ 741 h 858"/>
                <a:gd name="T18" fmla="*/ 448 w 640"/>
                <a:gd name="T19" fmla="*/ 712 h 858"/>
                <a:gd name="T20" fmla="*/ 499 w 640"/>
                <a:gd name="T21" fmla="*/ 620 h 858"/>
                <a:gd name="T22" fmla="*/ 471 w 640"/>
                <a:gd name="T23" fmla="*/ 546 h 858"/>
                <a:gd name="T24" fmla="*/ 364 w 640"/>
                <a:gd name="T25" fmla="*/ 504 h 858"/>
                <a:gd name="T26" fmla="*/ 288 w 640"/>
                <a:gd name="T27" fmla="*/ 488 h 858"/>
                <a:gd name="T28" fmla="*/ 202 w 640"/>
                <a:gd name="T29" fmla="*/ 469 h 858"/>
                <a:gd name="T30" fmla="*/ 49 w 640"/>
                <a:gd name="T31" fmla="*/ 386 h 858"/>
                <a:gd name="T32" fmla="*/ 4 w 640"/>
                <a:gd name="T33" fmla="*/ 250 h 858"/>
                <a:gd name="T34" fmla="*/ 25 w 640"/>
                <a:gd name="T35" fmla="*/ 154 h 858"/>
                <a:gd name="T36" fmla="*/ 88 w 640"/>
                <a:gd name="T37" fmla="*/ 75 h 858"/>
                <a:gd name="T38" fmla="*/ 192 w 640"/>
                <a:gd name="T39" fmla="*/ 20 h 858"/>
                <a:gd name="T40" fmla="*/ 334 w 640"/>
                <a:gd name="T41" fmla="*/ 0 h 858"/>
                <a:gd name="T42" fmla="*/ 482 w 640"/>
                <a:gd name="T43" fmla="*/ 18 h 858"/>
                <a:gd name="T44" fmla="*/ 607 w 640"/>
                <a:gd name="T45" fmla="*/ 61 h 858"/>
                <a:gd name="T46" fmla="*/ 607 w 640"/>
                <a:gd name="T47" fmla="*/ 209 h 858"/>
                <a:gd name="T48" fmla="*/ 600 w 640"/>
                <a:gd name="T49" fmla="*/ 209 h 858"/>
                <a:gd name="T50" fmla="*/ 472 w 640"/>
                <a:gd name="T51" fmla="*/ 143 h 858"/>
                <a:gd name="T52" fmla="*/ 324 w 640"/>
                <a:gd name="T53" fmla="*/ 116 h 858"/>
                <a:gd name="T54" fmla="*/ 196 w 640"/>
                <a:gd name="T55" fmla="*/ 145 h 858"/>
                <a:gd name="T56" fmla="*/ 144 w 640"/>
                <a:gd name="T57" fmla="*/ 231 h 858"/>
                <a:gd name="T58" fmla="*/ 176 w 640"/>
                <a:gd name="T59" fmla="*/ 308 h 858"/>
                <a:gd name="T60" fmla="*/ 276 w 640"/>
                <a:gd name="T61" fmla="*/ 349 h 858"/>
                <a:gd name="T62" fmla="*/ 361 w 640"/>
                <a:gd name="T63" fmla="*/ 367 h 858"/>
                <a:gd name="T64" fmla="*/ 440 w 640"/>
                <a:gd name="T65" fmla="*/ 383 h 858"/>
                <a:gd name="T66" fmla="*/ 588 w 640"/>
                <a:gd name="T67" fmla="*/ 458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3"/>
                    <a:pt x="401" y="858"/>
                    <a:pt x="294" y="858"/>
                  </a:cubicBezTo>
                  <a:cubicBezTo>
                    <a:pt x="233" y="858"/>
                    <a:pt x="178" y="851"/>
                    <a:pt x="127" y="836"/>
                  </a:cubicBezTo>
                  <a:cubicBezTo>
                    <a:pt x="77" y="822"/>
                    <a:pt x="35" y="806"/>
                    <a:pt x="0" y="789"/>
                  </a:cubicBezTo>
                  <a:lnTo>
                    <a:pt x="0" y="634"/>
                  </a:lnTo>
                  <a:lnTo>
                    <a:pt x="7" y="634"/>
                  </a:lnTo>
                  <a:cubicBezTo>
                    <a:pt x="51" y="667"/>
                    <a:pt x="99" y="693"/>
                    <a:pt x="152" y="712"/>
                  </a:cubicBezTo>
                  <a:cubicBezTo>
                    <a:pt x="206" y="731"/>
                    <a:pt x="256" y="741"/>
                    <a:pt x="306" y="741"/>
                  </a:cubicBezTo>
                  <a:cubicBezTo>
                    <a:pt x="366" y="741"/>
                    <a:pt x="413" y="732"/>
                    <a:pt x="448" y="712"/>
                  </a:cubicBezTo>
                  <a:cubicBezTo>
                    <a:pt x="482" y="692"/>
                    <a:pt x="499" y="662"/>
                    <a:pt x="499" y="620"/>
                  </a:cubicBezTo>
                  <a:cubicBezTo>
                    <a:pt x="499" y="587"/>
                    <a:pt x="490" y="563"/>
                    <a:pt x="471" y="546"/>
                  </a:cubicBezTo>
                  <a:cubicBezTo>
                    <a:pt x="453" y="530"/>
                    <a:pt x="417" y="516"/>
                    <a:pt x="364" y="504"/>
                  </a:cubicBezTo>
                  <a:cubicBezTo>
                    <a:pt x="345" y="499"/>
                    <a:pt x="319" y="494"/>
                    <a:pt x="288" y="488"/>
                  </a:cubicBezTo>
                  <a:cubicBezTo>
                    <a:pt x="256" y="483"/>
                    <a:pt x="228" y="476"/>
                    <a:pt x="202" y="469"/>
                  </a:cubicBezTo>
                  <a:cubicBezTo>
                    <a:pt x="130" y="450"/>
                    <a:pt x="79" y="423"/>
                    <a:pt x="49" y="386"/>
                  </a:cubicBezTo>
                  <a:cubicBezTo>
                    <a:pt x="19" y="349"/>
                    <a:pt x="4" y="304"/>
                    <a:pt x="4" y="250"/>
                  </a:cubicBezTo>
                  <a:cubicBezTo>
                    <a:pt x="4" y="216"/>
                    <a:pt x="11" y="185"/>
                    <a:pt x="25" y="154"/>
                  </a:cubicBezTo>
                  <a:cubicBezTo>
                    <a:pt x="39" y="125"/>
                    <a:pt x="59" y="98"/>
                    <a:pt x="88" y="75"/>
                  </a:cubicBezTo>
                  <a:cubicBezTo>
                    <a:pt x="115" y="52"/>
                    <a:pt x="150" y="34"/>
                    <a:pt x="192" y="20"/>
                  </a:cubicBezTo>
                  <a:cubicBezTo>
                    <a:pt x="235" y="7"/>
                    <a:pt x="282" y="0"/>
                    <a:pt x="334" y="0"/>
                  </a:cubicBezTo>
                  <a:cubicBezTo>
                    <a:pt x="383" y="0"/>
                    <a:pt x="432" y="6"/>
                    <a:pt x="482" y="18"/>
                  </a:cubicBezTo>
                  <a:cubicBezTo>
                    <a:pt x="532" y="30"/>
                    <a:pt x="574" y="44"/>
                    <a:pt x="607" y="61"/>
                  </a:cubicBezTo>
                  <a:lnTo>
                    <a:pt x="607" y="209"/>
                  </a:lnTo>
                  <a:lnTo>
                    <a:pt x="600" y="209"/>
                  </a:lnTo>
                  <a:cubicBezTo>
                    <a:pt x="565" y="183"/>
                    <a:pt x="522" y="161"/>
                    <a:pt x="472" y="143"/>
                  </a:cubicBezTo>
                  <a:cubicBezTo>
                    <a:pt x="422" y="126"/>
                    <a:pt x="372" y="116"/>
                    <a:pt x="324" y="116"/>
                  </a:cubicBezTo>
                  <a:cubicBezTo>
                    <a:pt x="274" y="116"/>
                    <a:pt x="231" y="126"/>
                    <a:pt x="196" y="145"/>
                  </a:cubicBezTo>
                  <a:cubicBezTo>
                    <a:pt x="162" y="164"/>
                    <a:pt x="144" y="193"/>
                    <a:pt x="144" y="231"/>
                  </a:cubicBezTo>
                  <a:cubicBezTo>
                    <a:pt x="144" y="265"/>
                    <a:pt x="155" y="290"/>
                    <a:pt x="176" y="308"/>
                  </a:cubicBezTo>
                  <a:cubicBezTo>
                    <a:pt x="196" y="324"/>
                    <a:pt x="229" y="338"/>
                    <a:pt x="276" y="349"/>
                  </a:cubicBezTo>
                  <a:cubicBezTo>
                    <a:pt x="301" y="355"/>
                    <a:pt x="329" y="361"/>
                    <a:pt x="361" y="367"/>
                  </a:cubicBezTo>
                  <a:cubicBezTo>
                    <a:pt x="392" y="373"/>
                    <a:pt x="418" y="378"/>
                    <a:pt x="440" y="383"/>
                  </a:cubicBezTo>
                  <a:cubicBezTo>
                    <a:pt x="503" y="398"/>
                    <a:pt x="553" y="423"/>
                    <a:pt x="588" y="458"/>
                  </a:cubicBezTo>
                  <a:cubicBezTo>
                    <a:pt x="622" y="494"/>
                    <a:pt x="640" y="542"/>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5" name="Freeform 1052">
              <a:extLst>
                <a:ext uri="{FF2B5EF4-FFF2-40B4-BE49-F238E27FC236}">
                  <a16:creationId xmlns:a16="http://schemas.microsoft.com/office/drawing/2014/main" id="{E4B86D2F-7E32-4FB8-979A-7CA8E20AF098}"/>
                </a:ext>
              </a:extLst>
            </p:cNvPr>
            <p:cNvSpPr>
              <a:spLocks/>
            </p:cNvSpPr>
            <p:nvPr/>
          </p:nvSpPr>
          <p:spPr bwMode="auto">
            <a:xfrm>
              <a:off x="3763963" y="2541588"/>
              <a:ext cx="55563" cy="77788"/>
            </a:xfrm>
            <a:custGeom>
              <a:avLst/>
              <a:gdLst>
                <a:gd name="T0" fmla="*/ 799 w 799"/>
                <a:gd name="T1" fmla="*/ 0 h 1120"/>
                <a:gd name="T2" fmla="*/ 321 w 799"/>
                <a:gd name="T3" fmla="*/ 1120 h 1120"/>
                <a:gd name="T4" fmla="*/ 174 w 799"/>
                <a:gd name="T5" fmla="*/ 1120 h 1120"/>
                <a:gd name="T6" fmla="*/ 326 w 799"/>
                <a:gd name="T7" fmla="*/ 778 h 1120"/>
                <a:gd name="T8" fmla="*/ 0 w 799"/>
                <a:gd name="T9" fmla="*/ 0 h 1120"/>
                <a:gd name="T10" fmla="*/ 150 w 799"/>
                <a:gd name="T11" fmla="*/ 0 h 1120"/>
                <a:gd name="T12" fmla="*/ 401 w 799"/>
                <a:gd name="T13" fmla="*/ 606 h 1120"/>
                <a:gd name="T14" fmla="*/ 654 w 799"/>
                <a:gd name="T15" fmla="*/ 0 h 1120"/>
                <a:gd name="T16" fmla="*/ 799 w 799"/>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1120">
                  <a:moveTo>
                    <a:pt x="799" y="0"/>
                  </a:moveTo>
                  <a:lnTo>
                    <a:pt x="321" y="1120"/>
                  </a:lnTo>
                  <a:lnTo>
                    <a:pt x="174" y="1120"/>
                  </a:lnTo>
                  <a:lnTo>
                    <a:pt x="326" y="778"/>
                  </a:lnTo>
                  <a:lnTo>
                    <a:pt x="0" y="0"/>
                  </a:lnTo>
                  <a:lnTo>
                    <a:pt x="150" y="0"/>
                  </a:lnTo>
                  <a:lnTo>
                    <a:pt x="401" y="606"/>
                  </a:lnTo>
                  <a:lnTo>
                    <a:pt x="654" y="0"/>
                  </a:lnTo>
                  <a:lnTo>
                    <a:pt x="799"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6" name="Freeform 1053">
              <a:extLst>
                <a:ext uri="{FF2B5EF4-FFF2-40B4-BE49-F238E27FC236}">
                  <a16:creationId xmlns:a16="http://schemas.microsoft.com/office/drawing/2014/main" id="{1CA71DE6-6E29-4652-AC52-96248E59103C}"/>
                </a:ext>
              </a:extLst>
            </p:cNvPr>
            <p:cNvSpPr>
              <a:spLocks noEditPoints="1"/>
            </p:cNvSpPr>
            <p:nvPr/>
          </p:nvSpPr>
          <p:spPr bwMode="auto">
            <a:xfrm>
              <a:off x="4899026" y="2540000"/>
              <a:ext cx="50800" cy="60325"/>
            </a:xfrm>
            <a:custGeom>
              <a:avLst/>
              <a:gdLst>
                <a:gd name="T0" fmla="*/ 743 w 743"/>
                <a:gd name="T1" fmla="*/ 446 h 860"/>
                <a:gd name="T2" fmla="*/ 140 w 743"/>
                <a:gd name="T3" fmla="*/ 446 h 860"/>
                <a:gd name="T4" fmla="*/ 163 w 743"/>
                <a:gd name="T5" fmla="*/ 578 h 860"/>
                <a:gd name="T6" fmla="*/ 225 w 743"/>
                <a:gd name="T7" fmla="*/ 669 h 860"/>
                <a:gd name="T8" fmla="*/ 316 w 743"/>
                <a:gd name="T9" fmla="*/ 722 h 860"/>
                <a:gd name="T10" fmla="*/ 431 w 743"/>
                <a:gd name="T11" fmla="*/ 740 h 860"/>
                <a:gd name="T12" fmla="*/ 599 w 743"/>
                <a:gd name="T13" fmla="*/ 706 h 860"/>
                <a:gd name="T14" fmla="*/ 720 w 743"/>
                <a:gd name="T15" fmla="*/ 641 h 860"/>
                <a:gd name="T16" fmla="*/ 727 w 743"/>
                <a:gd name="T17" fmla="*/ 641 h 860"/>
                <a:gd name="T18" fmla="*/ 727 w 743"/>
                <a:gd name="T19" fmla="*/ 791 h 860"/>
                <a:gd name="T20" fmla="*/ 585 w 743"/>
                <a:gd name="T21" fmla="*/ 840 h 860"/>
                <a:gd name="T22" fmla="*/ 432 w 743"/>
                <a:gd name="T23" fmla="*/ 860 h 860"/>
                <a:gd name="T24" fmla="*/ 115 w 743"/>
                <a:gd name="T25" fmla="*/ 750 h 860"/>
                <a:gd name="T26" fmla="*/ 0 w 743"/>
                <a:gd name="T27" fmla="*/ 437 h 860"/>
                <a:gd name="T28" fmla="*/ 110 w 743"/>
                <a:gd name="T29" fmla="*/ 118 h 860"/>
                <a:gd name="T30" fmla="*/ 398 w 743"/>
                <a:gd name="T31" fmla="*/ 0 h 860"/>
                <a:gd name="T32" fmla="*/ 653 w 743"/>
                <a:gd name="T33" fmla="*/ 97 h 860"/>
                <a:gd name="T34" fmla="*/ 743 w 743"/>
                <a:gd name="T35" fmla="*/ 371 h 860"/>
                <a:gd name="T36" fmla="*/ 743 w 743"/>
                <a:gd name="T37" fmla="*/ 446 h 860"/>
                <a:gd name="T38" fmla="*/ 609 w 743"/>
                <a:gd name="T39" fmla="*/ 341 h 860"/>
                <a:gd name="T40" fmla="*/ 554 w 743"/>
                <a:gd name="T41" fmla="*/ 173 h 860"/>
                <a:gd name="T42" fmla="*/ 391 w 743"/>
                <a:gd name="T43" fmla="*/ 114 h 860"/>
                <a:gd name="T44" fmla="*/ 214 w 743"/>
                <a:gd name="T45" fmla="*/ 179 h 860"/>
                <a:gd name="T46" fmla="*/ 140 w 743"/>
                <a:gd name="T47" fmla="*/ 341 h 860"/>
                <a:gd name="T48" fmla="*/ 609 w 743"/>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3" h="860">
                  <a:moveTo>
                    <a:pt x="743" y="446"/>
                  </a:moveTo>
                  <a:lnTo>
                    <a:pt x="140" y="446"/>
                  </a:lnTo>
                  <a:cubicBezTo>
                    <a:pt x="140" y="496"/>
                    <a:pt x="147" y="540"/>
                    <a:pt x="163" y="578"/>
                  </a:cubicBezTo>
                  <a:cubicBezTo>
                    <a:pt x="178" y="615"/>
                    <a:pt x="199" y="645"/>
                    <a:pt x="225" y="669"/>
                  </a:cubicBezTo>
                  <a:cubicBezTo>
                    <a:pt x="250" y="693"/>
                    <a:pt x="280" y="710"/>
                    <a:pt x="316" y="722"/>
                  </a:cubicBezTo>
                  <a:cubicBezTo>
                    <a:pt x="350" y="734"/>
                    <a:pt x="389" y="740"/>
                    <a:pt x="431" y="740"/>
                  </a:cubicBezTo>
                  <a:cubicBezTo>
                    <a:pt x="487" y="740"/>
                    <a:pt x="543" y="729"/>
                    <a:pt x="599" y="706"/>
                  </a:cubicBezTo>
                  <a:cubicBezTo>
                    <a:pt x="655" y="684"/>
                    <a:pt x="695" y="663"/>
                    <a:pt x="720" y="641"/>
                  </a:cubicBezTo>
                  <a:lnTo>
                    <a:pt x="727" y="641"/>
                  </a:lnTo>
                  <a:lnTo>
                    <a:pt x="727" y="791"/>
                  </a:lnTo>
                  <a:cubicBezTo>
                    <a:pt x="681" y="810"/>
                    <a:pt x="633" y="827"/>
                    <a:pt x="585" y="840"/>
                  </a:cubicBezTo>
                  <a:cubicBezTo>
                    <a:pt x="536" y="853"/>
                    <a:pt x="486" y="860"/>
                    <a:pt x="432" y="860"/>
                  </a:cubicBezTo>
                  <a:cubicBezTo>
                    <a:pt x="297" y="860"/>
                    <a:pt x="191" y="823"/>
                    <a:pt x="115" y="750"/>
                  </a:cubicBezTo>
                  <a:cubicBezTo>
                    <a:pt x="38" y="676"/>
                    <a:pt x="0" y="572"/>
                    <a:pt x="0" y="437"/>
                  </a:cubicBezTo>
                  <a:cubicBezTo>
                    <a:pt x="0" y="303"/>
                    <a:pt x="37" y="197"/>
                    <a:pt x="110" y="118"/>
                  </a:cubicBezTo>
                  <a:cubicBezTo>
                    <a:pt x="183" y="40"/>
                    <a:pt x="279" y="0"/>
                    <a:pt x="398" y="0"/>
                  </a:cubicBezTo>
                  <a:cubicBezTo>
                    <a:pt x="508" y="0"/>
                    <a:pt x="593" y="32"/>
                    <a:pt x="653" y="97"/>
                  </a:cubicBezTo>
                  <a:cubicBezTo>
                    <a:pt x="713" y="161"/>
                    <a:pt x="743" y="253"/>
                    <a:pt x="743" y="371"/>
                  </a:cubicBezTo>
                  <a:lnTo>
                    <a:pt x="743" y="446"/>
                  </a:lnTo>
                  <a:close/>
                  <a:moveTo>
                    <a:pt x="609" y="341"/>
                  </a:moveTo>
                  <a:cubicBezTo>
                    <a:pt x="609" y="268"/>
                    <a:pt x="590" y="212"/>
                    <a:pt x="554" y="173"/>
                  </a:cubicBezTo>
                  <a:cubicBezTo>
                    <a:pt x="518" y="133"/>
                    <a:pt x="464" y="114"/>
                    <a:pt x="391" y="114"/>
                  </a:cubicBezTo>
                  <a:cubicBezTo>
                    <a:pt x="317" y="114"/>
                    <a:pt x="258" y="135"/>
                    <a:pt x="214" y="179"/>
                  </a:cubicBezTo>
                  <a:cubicBezTo>
                    <a:pt x="171" y="222"/>
                    <a:pt x="146" y="276"/>
                    <a:pt x="140" y="341"/>
                  </a:cubicBezTo>
                  <a:lnTo>
                    <a:pt x="609"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7" name="Freeform 1054">
              <a:extLst>
                <a:ext uri="{FF2B5EF4-FFF2-40B4-BE49-F238E27FC236}">
                  <a16:creationId xmlns:a16="http://schemas.microsoft.com/office/drawing/2014/main" id="{2124E097-E5C0-462A-84A4-E7952A8B645F}"/>
                </a:ext>
              </a:extLst>
            </p:cNvPr>
            <p:cNvSpPr>
              <a:spLocks noEditPoints="1"/>
            </p:cNvSpPr>
            <p:nvPr/>
          </p:nvSpPr>
          <p:spPr bwMode="auto">
            <a:xfrm>
              <a:off x="4960938" y="2540000"/>
              <a:ext cx="47625" cy="60325"/>
            </a:xfrm>
            <a:custGeom>
              <a:avLst/>
              <a:gdLst>
                <a:gd name="T0" fmla="*/ 695 w 695"/>
                <a:gd name="T1" fmla="*/ 838 h 861"/>
                <a:gd name="T2" fmla="*/ 558 w 695"/>
                <a:gd name="T3" fmla="*/ 838 h 861"/>
                <a:gd name="T4" fmla="*/ 558 w 695"/>
                <a:gd name="T5" fmla="*/ 751 h 861"/>
                <a:gd name="T6" fmla="*/ 509 w 695"/>
                <a:gd name="T7" fmla="*/ 785 h 861"/>
                <a:gd name="T8" fmla="*/ 449 w 695"/>
                <a:gd name="T9" fmla="*/ 821 h 861"/>
                <a:gd name="T10" fmla="*/ 369 w 695"/>
                <a:gd name="T11" fmla="*/ 849 h 861"/>
                <a:gd name="T12" fmla="*/ 265 w 695"/>
                <a:gd name="T13" fmla="*/ 861 h 861"/>
                <a:gd name="T14" fmla="*/ 77 w 695"/>
                <a:gd name="T15" fmla="*/ 787 h 861"/>
                <a:gd name="T16" fmla="*/ 0 w 695"/>
                <a:gd name="T17" fmla="*/ 601 h 861"/>
                <a:gd name="T18" fmla="*/ 40 w 695"/>
                <a:gd name="T19" fmla="*/ 450 h 861"/>
                <a:gd name="T20" fmla="*/ 154 w 695"/>
                <a:gd name="T21" fmla="*/ 360 h 861"/>
                <a:gd name="T22" fmla="*/ 334 w 695"/>
                <a:gd name="T23" fmla="*/ 315 h 861"/>
                <a:gd name="T24" fmla="*/ 558 w 695"/>
                <a:gd name="T25" fmla="*/ 297 h 861"/>
                <a:gd name="T26" fmla="*/ 558 w 695"/>
                <a:gd name="T27" fmla="*/ 276 h 861"/>
                <a:gd name="T28" fmla="*/ 542 w 695"/>
                <a:gd name="T29" fmla="*/ 198 h 861"/>
                <a:gd name="T30" fmla="*/ 495 w 695"/>
                <a:gd name="T31" fmla="*/ 150 h 861"/>
                <a:gd name="T32" fmla="*/ 424 w 695"/>
                <a:gd name="T33" fmla="*/ 127 h 861"/>
                <a:gd name="T34" fmla="*/ 339 w 695"/>
                <a:gd name="T35" fmla="*/ 122 h 861"/>
                <a:gd name="T36" fmla="*/ 218 w 695"/>
                <a:gd name="T37" fmla="*/ 136 h 861"/>
                <a:gd name="T38" fmla="*/ 80 w 695"/>
                <a:gd name="T39" fmla="*/ 177 h 861"/>
                <a:gd name="T40" fmla="*/ 73 w 695"/>
                <a:gd name="T41" fmla="*/ 177 h 861"/>
                <a:gd name="T42" fmla="*/ 73 w 695"/>
                <a:gd name="T43" fmla="*/ 37 h 861"/>
                <a:gd name="T44" fmla="*/ 189 w 695"/>
                <a:gd name="T45" fmla="*/ 13 h 861"/>
                <a:gd name="T46" fmla="*/ 339 w 695"/>
                <a:gd name="T47" fmla="*/ 0 h 861"/>
                <a:gd name="T48" fmla="*/ 490 w 695"/>
                <a:gd name="T49" fmla="*/ 14 h 861"/>
                <a:gd name="T50" fmla="*/ 601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5 w 695"/>
                <a:gd name="T65" fmla="*/ 441 h 861"/>
                <a:gd name="T66" fmla="*/ 179 w 695"/>
                <a:gd name="T67" fmla="*/ 493 h 861"/>
                <a:gd name="T68" fmla="*/ 142 w 695"/>
                <a:gd name="T69" fmla="*/ 591 h 861"/>
                <a:gd name="T70" fmla="*/ 185 w 695"/>
                <a:gd name="T71" fmla="*/ 697 h 861"/>
                <a:gd name="T72" fmla="*/ 315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30" y="770"/>
                    <a:pt x="509" y="785"/>
                  </a:cubicBezTo>
                  <a:cubicBezTo>
                    <a:pt x="488" y="800"/>
                    <a:pt x="468" y="812"/>
                    <a:pt x="449" y="821"/>
                  </a:cubicBezTo>
                  <a:cubicBezTo>
                    <a:pt x="426" y="832"/>
                    <a:pt x="399" y="842"/>
                    <a:pt x="369" y="849"/>
                  </a:cubicBezTo>
                  <a:cubicBezTo>
                    <a:pt x="340" y="857"/>
                    <a:pt x="305" y="861"/>
                    <a:pt x="265" y="861"/>
                  </a:cubicBezTo>
                  <a:cubicBezTo>
                    <a:pt x="191" y="861"/>
                    <a:pt x="128" y="836"/>
                    <a:pt x="77" y="787"/>
                  </a:cubicBezTo>
                  <a:cubicBezTo>
                    <a:pt x="26" y="739"/>
                    <a:pt x="0" y="676"/>
                    <a:pt x="0" y="601"/>
                  </a:cubicBezTo>
                  <a:cubicBezTo>
                    <a:pt x="0" y="539"/>
                    <a:pt x="13" y="488"/>
                    <a:pt x="40" y="450"/>
                  </a:cubicBezTo>
                  <a:cubicBezTo>
                    <a:pt x="67" y="412"/>
                    <a:pt x="105" y="382"/>
                    <a:pt x="154" y="360"/>
                  </a:cubicBezTo>
                  <a:cubicBezTo>
                    <a:pt x="204" y="338"/>
                    <a:pt x="264" y="323"/>
                    <a:pt x="334" y="315"/>
                  </a:cubicBezTo>
                  <a:cubicBezTo>
                    <a:pt x="403" y="307"/>
                    <a:pt x="478" y="301"/>
                    <a:pt x="558" y="297"/>
                  </a:cubicBezTo>
                  <a:lnTo>
                    <a:pt x="558" y="276"/>
                  </a:lnTo>
                  <a:cubicBezTo>
                    <a:pt x="558" y="245"/>
                    <a:pt x="553" y="219"/>
                    <a:pt x="542" y="198"/>
                  </a:cubicBezTo>
                  <a:cubicBezTo>
                    <a:pt x="531" y="178"/>
                    <a:pt x="515" y="162"/>
                    <a:pt x="495" y="150"/>
                  </a:cubicBezTo>
                  <a:cubicBezTo>
                    <a:pt x="475" y="139"/>
                    <a:pt x="452" y="131"/>
                    <a:pt x="424" y="127"/>
                  </a:cubicBezTo>
                  <a:cubicBezTo>
                    <a:pt x="397" y="124"/>
                    <a:pt x="369" y="122"/>
                    <a:pt x="339" y="122"/>
                  </a:cubicBezTo>
                  <a:cubicBezTo>
                    <a:pt x="303" y="122"/>
                    <a:pt x="263" y="126"/>
                    <a:pt x="218" y="136"/>
                  </a:cubicBezTo>
                  <a:cubicBezTo>
                    <a:pt x="174" y="145"/>
                    <a:pt x="128" y="159"/>
                    <a:pt x="80" y="177"/>
                  </a:cubicBezTo>
                  <a:lnTo>
                    <a:pt x="73" y="177"/>
                  </a:lnTo>
                  <a:lnTo>
                    <a:pt x="73" y="37"/>
                  </a:lnTo>
                  <a:cubicBezTo>
                    <a:pt x="100" y="30"/>
                    <a:pt x="138" y="22"/>
                    <a:pt x="189" y="13"/>
                  </a:cubicBezTo>
                  <a:cubicBezTo>
                    <a:pt x="240" y="4"/>
                    <a:pt x="290" y="0"/>
                    <a:pt x="339" y="0"/>
                  </a:cubicBezTo>
                  <a:cubicBezTo>
                    <a:pt x="397" y="0"/>
                    <a:pt x="447" y="5"/>
                    <a:pt x="490" y="14"/>
                  </a:cubicBezTo>
                  <a:cubicBezTo>
                    <a:pt x="532" y="24"/>
                    <a:pt x="569" y="40"/>
                    <a:pt x="601" y="63"/>
                  </a:cubicBezTo>
                  <a:cubicBezTo>
                    <a:pt x="632" y="85"/>
                    <a:pt x="655" y="114"/>
                    <a:pt x="671" y="150"/>
                  </a:cubicBezTo>
                  <a:cubicBezTo>
                    <a:pt x="687" y="186"/>
                    <a:pt x="695" y="230"/>
                    <a:pt x="695" y="283"/>
                  </a:cubicBezTo>
                  <a:lnTo>
                    <a:pt x="695" y="838"/>
                  </a:lnTo>
                  <a:close/>
                  <a:moveTo>
                    <a:pt x="558" y="636"/>
                  </a:moveTo>
                  <a:lnTo>
                    <a:pt x="558" y="409"/>
                  </a:lnTo>
                  <a:cubicBezTo>
                    <a:pt x="517" y="411"/>
                    <a:pt x="467" y="414"/>
                    <a:pt x="410" y="420"/>
                  </a:cubicBezTo>
                  <a:cubicBezTo>
                    <a:pt x="353" y="424"/>
                    <a:pt x="308" y="431"/>
                    <a:pt x="275" y="441"/>
                  </a:cubicBezTo>
                  <a:cubicBezTo>
                    <a:pt x="235" y="452"/>
                    <a:pt x="204" y="469"/>
                    <a:pt x="179" y="493"/>
                  </a:cubicBezTo>
                  <a:cubicBezTo>
                    <a:pt x="155" y="517"/>
                    <a:pt x="142" y="549"/>
                    <a:pt x="142" y="591"/>
                  </a:cubicBezTo>
                  <a:cubicBezTo>
                    <a:pt x="142" y="638"/>
                    <a:pt x="156" y="673"/>
                    <a:pt x="185" y="697"/>
                  </a:cubicBezTo>
                  <a:cubicBezTo>
                    <a:pt x="213" y="720"/>
                    <a:pt x="256" y="732"/>
                    <a:pt x="315" y="732"/>
                  </a:cubicBezTo>
                  <a:cubicBezTo>
                    <a:pt x="363" y="732"/>
                    <a:pt x="407" y="723"/>
                    <a:pt x="447" y="704"/>
                  </a:cubicBezTo>
                  <a:cubicBezTo>
                    <a:pt x="487" y="686"/>
                    <a:pt x="524"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8" name="Freeform 1055">
              <a:extLst>
                <a:ext uri="{FF2B5EF4-FFF2-40B4-BE49-F238E27FC236}">
                  <a16:creationId xmlns:a16="http://schemas.microsoft.com/office/drawing/2014/main" id="{D9E0A6B3-107F-4252-A3A8-561E4D34DE41}"/>
                </a:ext>
              </a:extLst>
            </p:cNvPr>
            <p:cNvSpPr>
              <a:spLocks/>
            </p:cNvSpPr>
            <p:nvPr/>
          </p:nvSpPr>
          <p:spPr bwMode="auto">
            <a:xfrm>
              <a:off x="5022851" y="2540000"/>
              <a:ext cx="42863" cy="60325"/>
            </a:xfrm>
            <a:custGeom>
              <a:avLst/>
              <a:gdLst>
                <a:gd name="T0" fmla="*/ 639 w 639"/>
                <a:gd name="T1" fmla="*/ 602 h 858"/>
                <a:gd name="T2" fmla="*/ 546 w 639"/>
                <a:gd name="T3" fmla="*/ 786 h 858"/>
                <a:gd name="T4" fmla="*/ 293 w 639"/>
                <a:gd name="T5" fmla="*/ 858 h 858"/>
                <a:gd name="T6" fmla="*/ 127 w 639"/>
                <a:gd name="T7" fmla="*/ 836 h 858"/>
                <a:gd name="T8" fmla="*/ 0 w 639"/>
                <a:gd name="T9" fmla="*/ 789 h 858"/>
                <a:gd name="T10" fmla="*/ 0 w 639"/>
                <a:gd name="T11" fmla="*/ 634 h 858"/>
                <a:gd name="T12" fmla="*/ 7 w 639"/>
                <a:gd name="T13" fmla="*/ 634 h 858"/>
                <a:gd name="T14" fmla="*/ 152 w 639"/>
                <a:gd name="T15" fmla="*/ 712 h 858"/>
                <a:gd name="T16" fmla="*/ 305 w 639"/>
                <a:gd name="T17" fmla="*/ 741 h 858"/>
                <a:gd name="T18" fmla="*/ 447 w 639"/>
                <a:gd name="T19" fmla="*/ 712 h 858"/>
                <a:gd name="T20" fmla="*/ 499 w 639"/>
                <a:gd name="T21" fmla="*/ 620 h 858"/>
                <a:gd name="T22" fmla="*/ 471 w 639"/>
                <a:gd name="T23" fmla="*/ 546 h 858"/>
                <a:gd name="T24" fmla="*/ 364 w 639"/>
                <a:gd name="T25" fmla="*/ 504 h 858"/>
                <a:gd name="T26" fmla="*/ 287 w 639"/>
                <a:gd name="T27" fmla="*/ 488 h 858"/>
                <a:gd name="T28" fmla="*/ 201 w 639"/>
                <a:gd name="T29" fmla="*/ 469 h 858"/>
                <a:gd name="T30" fmla="*/ 48 w 639"/>
                <a:gd name="T31" fmla="*/ 386 h 858"/>
                <a:gd name="T32" fmla="*/ 3 w 639"/>
                <a:gd name="T33" fmla="*/ 250 h 858"/>
                <a:gd name="T34" fmla="*/ 24 w 639"/>
                <a:gd name="T35" fmla="*/ 154 h 858"/>
                <a:gd name="T36" fmla="*/ 88 w 639"/>
                <a:gd name="T37" fmla="*/ 75 h 858"/>
                <a:gd name="T38" fmla="*/ 192 w 639"/>
                <a:gd name="T39" fmla="*/ 20 h 858"/>
                <a:gd name="T40" fmla="*/ 334 w 639"/>
                <a:gd name="T41" fmla="*/ 0 h 858"/>
                <a:gd name="T42" fmla="*/ 482 w 639"/>
                <a:gd name="T43" fmla="*/ 18 h 858"/>
                <a:gd name="T44" fmla="*/ 607 w 639"/>
                <a:gd name="T45" fmla="*/ 61 h 858"/>
                <a:gd name="T46" fmla="*/ 607 w 639"/>
                <a:gd name="T47" fmla="*/ 209 h 858"/>
                <a:gd name="T48" fmla="*/ 600 w 639"/>
                <a:gd name="T49" fmla="*/ 209 h 858"/>
                <a:gd name="T50" fmla="*/ 471 w 639"/>
                <a:gd name="T51" fmla="*/ 143 h 858"/>
                <a:gd name="T52" fmla="*/ 323 w 639"/>
                <a:gd name="T53" fmla="*/ 116 h 858"/>
                <a:gd name="T54" fmla="*/ 196 w 639"/>
                <a:gd name="T55" fmla="*/ 145 h 858"/>
                <a:gd name="T56" fmla="*/ 144 w 639"/>
                <a:gd name="T57" fmla="*/ 231 h 858"/>
                <a:gd name="T58" fmla="*/ 176 w 639"/>
                <a:gd name="T59" fmla="*/ 308 h 858"/>
                <a:gd name="T60" fmla="*/ 275 w 639"/>
                <a:gd name="T61" fmla="*/ 349 h 858"/>
                <a:gd name="T62" fmla="*/ 360 w 639"/>
                <a:gd name="T63" fmla="*/ 367 h 858"/>
                <a:gd name="T64" fmla="*/ 439 w 639"/>
                <a:gd name="T65" fmla="*/ 383 h 858"/>
                <a:gd name="T66" fmla="*/ 587 w 639"/>
                <a:gd name="T67" fmla="*/ 458 h 858"/>
                <a:gd name="T68" fmla="*/ 639 w 639"/>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9" h="858">
                  <a:moveTo>
                    <a:pt x="639" y="602"/>
                  </a:moveTo>
                  <a:cubicBezTo>
                    <a:pt x="639" y="677"/>
                    <a:pt x="608" y="738"/>
                    <a:pt x="546" y="786"/>
                  </a:cubicBezTo>
                  <a:cubicBezTo>
                    <a:pt x="485" y="833"/>
                    <a:pt x="400" y="858"/>
                    <a:pt x="293" y="858"/>
                  </a:cubicBezTo>
                  <a:cubicBezTo>
                    <a:pt x="233" y="858"/>
                    <a:pt x="177" y="851"/>
                    <a:pt x="127" y="836"/>
                  </a:cubicBezTo>
                  <a:cubicBezTo>
                    <a:pt x="76" y="822"/>
                    <a:pt x="34" y="806"/>
                    <a:pt x="0" y="789"/>
                  </a:cubicBezTo>
                  <a:lnTo>
                    <a:pt x="0" y="634"/>
                  </a:lnTo>
                  <a:lnTo>
                    <a:pt x="7" y="634"/>
                  </a:lnTo>
                  <a:cubicBezTo>
                    <a:pt x="50" y="667"/>
                    <a:pt x="99" y="693"/>
                    <a:pt x="152" y="712"/>
                  </a:cubicBezTo>
                  <a:cubicBezTo>
                    <a:pt x="205" y="731"/>
                    <a:pt x="256" y="741"/>
                    <a:pt x="305" y="741"/>
                  </a:cubicBezTo>
                  <a:cubicBezTo>
                    <a:pt x="366" y="741"/>
                    <a:pt x="413" y="732"/>
                    <a:pt x="447" y="712"/>
                  </a:cubicBezTo>
                  <a:cubicBezTo>
                    <a:pt x="481" y="692"/>
                    <a:pt x="499" y="662"/>
                    <a:pt x="499" y="620"/>
                  </a:cubicBezTo>
                  <a:cubicBezTo>
                    <a:pt x="499" y="587"/>
                    <a:pt x="489" y="563"/>
                    <a:pt x="471" y="546"/>
                  </a:cubicBezTo>
                  <a:cubicBezTo>
                    <a:pt x="452" y="530"/>
                    <a:pt x="416" y="516"/>
                    <a:pt x="364" y="504"/>
                  </a:cubicBezTo>
                  <a:cubicBezTo>
                    <a:pt x="344" y="499"/>
                    <a:pt x="319" y="494"/>
                    <a:pt x="287" y="488"/>
                  </a:cubicBezTo>
                  <a:cubicBezTo>
                    <a:pt x="256" y="483"/>
                    <a:pt x="227" y="476"/>
                    <a:pt x="201" y="469"/>
                  </a:cubicBezTo>
                  <a:cubicBezTo>
                    <a:pt x="129" y="450"/>
                    <a:pt x="78" y="423"/>
                    <a:pt x="48" y="386"/>
                  </a:cubicBezTo>
                  <a:cubicBezTo>
                    <a:pt x="18" y="349"/>
                    <a:pt x="3" y="304"/>
                    <a:pt x="3" y="250"/>
                  </a:cubicBezTo>
                  <a:cubicBezTo>
                    <a:pt x="3" y="216"/>
                    <a:pt x="10" y="185"/>
                    <a:pt x="24" y="154"/>
                  </a:cubicBezTo>
                  <a:cubicBezTo>
                    <a:pt x="38" y="125"/>
                    <a:pt x="59" y="98"/>
                    <a:pt x="88" y="75"/>
                  </a:cubicBezTo>
                  <a:cubicBezTo>
                    <a:pt x="115" y="52"/>
                    <a:pt x="150" y="34"/>
                    <a:pt x="192" y="20"/>
                  </a:cubicBezTo>
                  <a:cubicBezTo>
                    <a:pt x="234" y="7"/>
                    <a:pt x="281" y="0"/>
                    <a:pt x="334" y="0"/>
                  </a:cubicBezTo>
                  <a:cubicBezTo>
                    <a:pt x="382" y="0"/>
                    <a:pt x="432" y="6"/>
                    <a:pt x="482" y="18"/>
                  </a:cubicBezTo>
                  <a:cubicBezTo>
                    <a:pt x="532" y="30"/>
                    <a:pt x="574" y="44"/>
                    <a:pt x="607" y="61"/>
                  </a:cubicBezTo>
                  <a:lnTo>
                    <a:pt x="607" y="209"/>
                  </a:lnTo>
                  <a:lnTo>
                    <a:pt x="600" y="209"/>
                  </a:lnTo>
                  <a:cubicBezTo>
                    <a:pt x="564" y="183"/>
                    <a:pt x="522" y="161"/>
                    <a:pt x="471" y="143"/>
                  </a:cubicBezTo>
                  <a:cubicBezTo>
                    <a:pt x="421" y="126"/>
                    <a:pt x="372" y="116"/>
                    <a:pt x="323" y="116"/>
                  </a:cubicBezTo>
                  <a:cubicBezTo>
                    <a:pt x="273" y="116"/>
                    <a:pt x="231" y="126"/>
                    <a:pt x="196" y="145"/>
                  </a:cubicBezTo>
                  <a:cubicBezTo>
                    <a:pt x="162" y="164"/>
                    <a:pt x="144" y="193"/>
                    <a:pt x="144" y="231"/>
                  </a:cubicBezTo>
                  <a:cubicBezTo>
                    <a:pt x="144" y="265"/>
                    <a:pt x="154" y="290"/>
                    <a:pt x="176" y="308"/>
                  </a:cubicBezTo>
                  <a:cubicBezTo>
                    <a:pt x="196" y="324"/>
                    <a:pt x="229" y="338"/>
                    <a:pt x="275" y="349"/>
                  </a:cubicBezTo>
                  <a:cubicBezTo>
                    <a:pt x="300" y="355"/>
                    <a:pt x="329" y="361"/>
                    <a:pt x="360" y="367"/>
                  </a:cubicBezTo>
                  <a:cubicBezTo>
                    <a:pt x="392" y="373"/>
                    <a:pt x="418" y="378"/>
                    <a:pt x="439" y="383"/>
                  </a:cubicBezTo>
                  <a:cubicBezTo>
                    <a:pt x="503" y="398"/>
                    <a:pt x="552" y="423"/>
                    <a:pt x="587" y="458"/>
                  </a:cubicBezTo>
                  <a:cubicBezTo>
                    <a:pt x="622" y="494"/>
                    <a:pt x="639" y="542"/>
                    <a:pt x="639"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9" name="Freeform 1056">
              <a:extLst>
                <a:ext uri="{FF2B5EF4-FFF2-40B4-BE49-F238E27FC236}">
                  <a16:creationId xmlns:a16="http://schemas.microsoft.com/office/drawing/2014/main" id="{D1EFFA5D-D02E-44E5-B350-4A63842F877D}"/>
                </a:ext>
              </a:extLst>
            </p:cNvPr>
            <p:cNvSpPr>
              <a:spLocks/>
            </p:cNvSpPr>
            <p:nvPr/>
          </p:nvSpPr>
          <p:spPr bwMode="auto">
            <a:xfrm>
              <a:off x="5073651" y="2541588"/>
              <a:ext cx="53975" cy="77788"/>
            </a:xfrm>
            <a:custGeom>
              <a:avLst/>
              <a:gdLst>
                <a:gd name="T0" fmla="*/ 798 w 798"/>
                <a:gd name="T1" fmla="*/ 0 h 1120"/>
                <a:gd name="T2" fmla="*/ 321 w 798"/>
                <a:gd name="T3" fmla="*/ 1120 h 1120"/>
                <a:gd name="T4" fmla="*/ 173 w 798"/>
                <a:gd name="T5" fmla="*/ 1120 h 1120"/>
                <a:gd name="T6" fmla="*/ 326 w 798"/>
                <a:gd name="T7" fmla="*/ 778 h 1120"/>
                <a:gd name="T8" fmla="*/ 0 w 798"/>
                <a:gd name="T9" fmla="*/ 0 h 1120"/>
                <a:gd name="T10" fmla="*/ 149 w 798"/>
                <a:gd name="T11" fmla="*/ 0 h 1120"/>
                <a:gd name="T12" fmla="*/ 400 w 798"/>
                <a:gd name="T13" fmla="*/ 606 h 1120"/>
                <a:gd name="T14" fmla="*/ 654 w 798"/>
                <a:gd name="T15" fmla="*/ 0 h 1120"/>
                <a:gd name="T16" fmla="*/ 798 w 798"/>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8" h="1120">
                  <a:moveTo>
                    <a:pt x="798" y="0"/>
                  </a:moveTo>
                  <a:lnTo>
                    <a:pt x="321" y="1120"/>
                  </a:lnTo>
                  <a:lnTo>
                    <a:pt x="173" y="1120"/>
                  </a:lnTo>
                  <a:lnTo>
                    <a:pt x="326" y="778"/>
                  </a:lnTo>
                  <a:lnTo>
                    <a:pt x="0" y="0"/>
                  </a:lnTo>
                  <a:lnTo>
                    <a:pt x="149" y="0"/>
                  </a:lnTo>
                  <a:lnTo>
                    <a:pt x="400" y="606"/>
                  </a:lnTo>
                  <a:lnTo>
                    <a:pt x="654" y="0"/>
                  </a:lnTo>
                  <a:lnTo>
                    <a:pt x="798"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0" name="Freeform 1057">
              <a:extLst>
                <a:ext uri="{FF2B5EF4-FFF2-40B4-BE49-F238E27FC236}">
                  <a16:creationId xmlns:a16="http://schemas.microsoft.com/office/drawing/2014/main" id="{EC3B5A99-E114-4279-AC96-39014D6C05EB}"/>
                </a:ext>
              </a:extLst>
            </p:cNvPr>
            <p:cNvSpPr>
              <a:spLocks noEditPoints="1"/>
            </p:cNvSpPr>
            <p:nvPr/>
          </p:nvSpPr>
          <p:spPr bwMode="auto">
            <a:xfrm>
              <a:off x="4841876" y="3005138"/>
              <a:ext cx="49213" cy="79375"/>
            </a:xfrm>
            <a:custGeom>
              <a:avLst/>
              <a:gdLst>
                <a:gd name="T0" fmla="*/ 720 w 720"/>
                <a:gd name="T1" fmla="*/ 1139 h 1162"/>
                <a:gd name="T2" fmla="*/ 582 w 720"/>
                <a:gd name="T3" fmla="*/ 1139 h 1162"/>
                <a:gd name="T4" fmla="*/ 582 w 720"/>
                <a:gd name="T5" fmla="*/ 1054 h 1162"/>
                <a:gd name="T6" fmla="*/ 459 w 720"/>
                <a:gd name="T7" fmla="*/ 1133 h 1162"/>
                <a:gd name="T8" fmla="*/ 319 w 720"/>
                <a:gd name="T9" fmla="*/ 1162 h 1162"/>
                <a:gd name="T10" fmla="*/ 86 w 720"/>
                <a:gd name="T11" fmla="*/ 1049 h 1162"/>
                <a:gd name="T12" fmla="*/ 0 w 720"/>
                <a:gd name="T13" fmla="*/ 736 h 1162"/>
                <a:gd name="T14" fmla="*/ 30 w 720"/>
                <a:gd name="T15" fmla="*/ 551 h 1162"/>
                <a:gd name="T16" fmla="*/ 110 w 720"/>
                <a:gd name="T17" fmla="*/ 413 h 1162"/>
                <a:gd name="T18" fmla="*/ 226 w 720"/>
                <a:gd name="T19" fmla="*/ 328 h 1162"/>
                <a:gd name="T20" fmla="*/ 363 w 720"/>
                <a:gd name="T21" fmla="*/ 298 h 1162"/>
                <a:gd name="T22" fmla="*/ 478 w 720"/>
                <a:gd name="T23" fmla="*/ 312 h 1162"/>
                <a:gd name="T24" fmla="*/ 582 w 720"/>
                <a:gd name="T25" fmla="*/ 354 h 1162"/>
                <a:gd name="T26" fmla="*/ 582 w 720"/>
                <a:gd name="T27" fmla="*/ 0 h 1162"/>
                <a:gd name="T28" fmla="*/ 720 w 720"/>
                <a:gd name="T29" fmla="*/ 0 h 1162"/>
                <a:gd name="T30" fmla="*/ 720 w 720"/>
                <a:gd name="T31" fmla="*/ 1139 h 1162"/>
                <a:gd name="T32" fmla="*/ 582 w 720"/>
                <a:gd name="T33" fmla="*/ 938 h 1162"/>
                <a:gd name="T34" fmla="*/ 582 w 720"/>
                <a:gd name="T35" fmla="*/ 468 h 1162"/>
                <a:gd name="T36" fmla="*/ 483 w 720"/>
                <a:gd name="T37" fmla="*/ 434 h 1162"/>
                <a:gd name="T38" fmla="*/ 387 w 720"/>
                <a:gd name="T39" fmla="*/ 424 h 1162"/>
                <a:gd name="T40" fmla="*/ 207 w 720"/>
                <a:gd name="T41" fmla="*/ 505 h 1162"/>
                <a:gd name="T42" fmla="*/ 142 w 720"/>
                <a:gd name="T43" fmla="*/ 734 h 1162"/>
                <a:gd name="T44" fmla="*/ 192 w 720"/>
                <a:gd name="T45" fmla="*/ 955 h 1162"/>
                <a:gd name="T46" fmla="*/ 352 w 720"/>
                <a:gd name="T47" fmla="*/ 1031 h 1162"/>
                <a:gd name="T48" fmla="*/ 470 w 720"/>
                <a:gd name="T49" fmla="*/ 1005 h 1162"/>
                <a:gd name="T50" fmla="*/ 582 w 720"/>
                <a:gd name="T51" fmla="*/ 9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1139"/>
                  </a:moveTo>
                  <a:lnTo>
                    <a:pt x="582" y="1139"/>
                  </a:lnTo>
                  <a:lnTo>
                    <a:pt x="582" y="1054"/>
                  </a:lnTo>
                  <a:cubicBezTo>
                    <a:pt x="543" y="1088"/>
                    <a:pt x="502" y="1114"/>
                    <a:pt x="459" y="1133"/>
                  </a:cubicBezTo>
                  <a:cubicBezTo>
                    <a:pt x="416" y="1152"/>
                    <a:pt x="369" y="1162"/>
                    <a:pt x="319" y="1162"/>
                  </a:cubicBezTo>
                  <a:cubicBezTo>
                    <a:pt x="221" y="1162"/>
                    <a:pt x="144" y="1125"/>
                    <a:pt x="86" y="1049"/>
                  </a:cubicBezTo>
                  <a:cubicBezTo>
                    <a:pt x="29" y="974"/>
                    <a:pt x="0" y="870"/>
                    <a:pt x="0" y="736"/>
                  </a:cubicBezTo>
                  <a:cubicBezTo>
                    <a:pt x="0" y="667"/>
                    <a:pt x="10" y="605"/>
                    <a:pt x="30" y="551"/>
                  </a:cubicBezTo>
                  <a:cubicBezTo>
                    <a:pt x="50" y="497"/>
                    <a:pt x="76" y="451"/>
                    <a:pt x="110" y="413"/>
                  </a:cubicBezTo>
                  <a:cubicBezTo>
                    <a:pt x="143" y="376"/>
                    <a:pt x="182" y="348"/>
                    <a:pt x="226" y="328"/>
                  </a:cubicBezTo>
                  <a:cubicBezTo>
                    <a:pt x="270" y="308"/>
                    <a:pt x="316" y="298"/>
                    <a:pt x="363" y="298"/>
                  </a:cubicBezTo>
                  <a:cubicBezTo>
                    <a:pt x="406" y="298"/>
                    <a:pt x="444" y="303"/>
                    <a:pt x="478" y="312"/>
                  </a:cubicBezTo>
                  <a:cubicBezTo>
                    <a:pt x="511" y="321"/>
                    <a:pt x="546" y="335"/>
                    <a:pt x="582" y="354"/>
                  </a:cubicBezTo>
                  <a:lnTo>
                    <a:pt x="582" y="0"/>
                  </a:lnTo>
                  <a:lnTo>
                    <a:pt x="720" y="0"/>
                  </a:lnTo>
                  <a:lnTo>
                    <a:pt x="720" y="1139"/>
                  </a:lnTo>
                  <a:close/>
                  <a:moveTo>
                    <a:pt x="582" y="938"/>
                  </a:moveTo>
                  <a:lnTo>
                    <a:pt x="582" y="468"/>
                  </a:lnTo>
                  <a:cubicBezTo>
                    <a:pt x="545" y="452"/>
                    <a:pt x="512" y="441"/>
                    <a:pt x="483" y="434"/>
                  </a:cubicBezTo>
                  <a:cubicBezTo>
                    <a:pt x="454" y="428"/>
                    <a:pt x="422" y="424"/>
                    <a:pt x="387" y="424"/>
                  </a:cubicBezTo>
                  <a:cubicBezTo>
                    <a:pt x="310" y="424"/>
                    <a:pt x="250" y="451"/>
                    <a:pt x="207" y="505"/>
                  </a:cubicBezTo>
                  <a:cubicBezTo>
                    <a:pt x="164" y="558"/>
                    <a:pt x="142" y="635"/>
                    <a:pt x="142" y="734"/>
                  </a:cubicBezTo>
                  <a:cubicBezTo>
                    <a:pt x="142" y="831"/>
                    <a:pt x="159" y="905"/>
                    <a:pt x="192" y="955"/>
                  </a:cubicBezTo>
                  <a:cubicBezTo>
                    <a:pt x="225" y="1006"/>
                    <a:pt x="278" y="1031"/>
                    <a:pt x="352" y="1031"/>
                  </a:cubicBezTo>
                  <a:cubicBezTo>
                    <a:pt x="391" y="1031"/>
                    <a:pt x="430" y="1022"/>
                    <a:pt x="470" y="1005"/>
                  </a:cubicBezTo>
                  <a:cubicBezTo>
                    <a:pt x="510" y="988"/>
                    <a:pt x="548" y="965"/>
                    <a:pt x="582" y="93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1" name="Freeform 1058">
              <a:extLst>
                <a:ext uri="{FF2B5EF4-FFF2-40B4-BE49-F238E27FC236}">
                  <a16:creationId xmlns:a16="http://schemas.microsoft.com/office/drawing/2014/main" id="{01A7D3E6-4DCE-475F-870C-4B5F3BD194CC}"/>
                </a:ext>
              </a:extLst>
            </p:cNvPr>
            <p:cNvSpPr>
              <a:spLocks noEditPoints="1"/>
            </p:cNvSpPr>
            <p:nvPr/>
          </p:nvSpPr>
          <p:spPr bwMode="auto">
            <a:xfrm>
              <a:off x="4905376" y="3025775"/>
              <a:ext cx="52388" cy="58738"/>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7 h 864"/>
                <a:gd name="T12" fmla="*/ 378 w 755"/>
                <a:gd name="T13" fmla="*/ 0 h 864"/>
                <a:gd name="T14" fmla="*/ 653 w 755"/>
                <a:gd name="T15" fmla="*/ 117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5 w 755"/>
                <a:gd name="T29" fmla="*/ 666 h 864"/>
                <a:gd name="T30" fmla="*/ 378 w 755"/>
                <a:gd name="T31" fmla="*/ 745 h 864"/>
                <a:gd name="T32" fmla="*/ 551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1" y="826"/>
                    <a:pt x="102" y="748"/>
                  </a:cubicBezTo>
                  <a:cubicBezTo>
                    <a:pt x="34" y="671"/>
                    <a:pt x="0" y="566"/>
                    <a:pt x="0" y="433"/>
                  </a:cubicBezTo>
                  <a:cubicBezTo>
                    <a:pt x="0" y="299"/>
                    <a:pt x="34" y="194"/>
                    <a:pt x="102" y="117"/>
                  </a:cubicBezTo>
                  <a:cubicBezTo>
                    <a:pt x="171" y="39"/>
                    <a:pt x="262" y="0"/>
                    <a:pt x="378" y="0"/>
                  </a:cubicBezTo>
                  <a:cubicBezTo>
                    <a:pt x="493" y="0"/>
                    <a:pt x="584" y="39"/>
                    <a:pt x="653" y="117"/>
                  </a:cubicBezTo>
                  <a:cubicBezTo>
                    <a:pt x="721" y="194"/>
                    <a:pt x="755" y="299"/>
                    <a:pt x="755" y="433"/>
                  </a:cubicBezTo>
                  <a:close/>
                  <a:moveTo>
                    <a:pt x="613" y="433"/>
                  </a:moveTo>
                  <a:cubicBezTo>
                    <a:pt x="613" y="327"/>
                    <a:pt x="593" y="248"/>
                    <a:pt x="551" y="196"/>
                  </a:cubicBezTo>
                  <a:cubicBezTo>
                    <a:pt x="510" y="145"/>
                    <a:pt x="452" y="119"/>
                    <a:pt x="378" y="119"/>
                  </a:cubicBezTo>
                  <a:cubicBezTo>
                    <a:pt x="303" y="119"/>
                    <a:pt x="246" y="145"/>
                    <a:pt x="204" y="196"/>
                  </a:cubicBezTo>
                  <a:cubicBezTo>
                    <a:pt x="163" y="248"/>
                    <a:pt x="142" y="326"/>
                    <a:pt x="142" y="433"/>
                  </a:cubicBezTo>
                  <a:cubicBezTo>
                    <a:pt x="142" y="535"/>
                    <a:pt x="163" y="613"/>
                    <a:pt x="205" y="666"/>
                  </a:cubicBezTo>
                  <a:cubicBezTo>
                    <a:pt x="246" y="719"/>
                    <a:pt x="304" y="745"/>
                    <a:pt x="378" y="745"/>
                  </a:cubicBezTo>
                  <a:cubicBezTo>
                    <a:pt x="451" y="745"/>
                    <a:pt x="509" y="719"/>
                    <a:pt x="551"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2" name="Freeform 1059">
              <a:extLst>
                <a:ext uri="{FF2B5EF4-FFF2-40B4-BE49-F238E27FC236}">
                  <a16:creationId xmlns:a16="http://schemas.microsoft.com/office/drawing/2014/main" id="{993A9B93-C74E-4170-BC0E-C38137F8CBD9}"/>
                </a:ext>
              </a:extLst>
            </p:cNvPr>
            <p:cNvSpPr>
              <a:spLocks noEditPoints="1"/>
            </p:cNvSpPr>
            <p:nvPr/>
          </p:nvSpPr>
          <p:spPr bwMode="auto">
            <a:xfrm>
              <a:off x="4967288" y="3025775"/>
              <a:ext cx="47625" cy="58738"/>
            </a:xfrm>
            <a:custGeom>
              <a:avLst/>
              <a:gdLst>
                <a:gd name="T0" fmla="*/ 695 w 695"/>
                <a:gd name="T1" fmla="*/ 838 h 861"/>
                <a:gd name="T2" fmla="*/ 558 w 695"/>
                <a:gd name="T3" fmla="*/ 838 h 861"/>
                <a:gd name="T4" fmla="*/ 558 w 695"/>
                <a:gd name="T5" fmla="*/ 751 h 861"/>
                <a:gd name="T6" fmla="*/ 508 w 695"/>
                <a:gd name="T7" fmla="*/ 786 h 861"/>
                <a:gd name="T8" fmla="*/ 448 w 695"/>
                <a:gd name="T9" fmla="*/ 821 h 861"/>
                <a:gd name="T10" fmla="*/ 369 w 695"/>
                <a:gd name="T11" fmla="*/ 850 h 861"/>
                <a:gd name="T12" fmla="*/ 264 w 695"/>
                <a:gd name="T13" fmla="*/ 861 h 861"/>
                <a:gd name="T14" fmla="*/ 77 w 695"/>
                <a:gd name="T15" fmla="*/ 788 h 861"/>
                <a:gd name="T16" fmla="*/ 0 w 695"/>
                <a:gd name="T17" fmla="*/ 601 h 861"/>
                <a:gd name="T18" fmla="*/ 40 w 695"/>
                <a:gd name="T19" fmla="*/ 450 h 861"/>
                <a:gd name="T20" fmla="*/ 154 w 695"/>
                <a:gd name="T21" fmla="*/ 360 h 861"/>
                <a:gd name="T22" fmla="*/ 333 w 695"/>
                <a:gd name="T23" fmla="*/ 315 h 861"/>
                <a:gd name="T24" fmla="*/ 558 w 695"/>
                <a:gd name="T25" fmla="*/ 298 h 861"/>
                <a:gd name="T26" fmla="*/ 558 w 695"/>
                <a:gd name="T27" fmla="*/ 277 h 861"/>
                <a:gd name="T28" fmla="*/ 541 w 695"/>
                <a:gd name="T29" fmla="*/ 199 h 861"/>
                <a:gd name="T30" fmla="*/ 494 w 695"/>
                <a:gd name="T31" fmla="*/ 151 h 861"/>
                <a:gd name="T32" fmla="*/ 424 w 695"/>
                <a:gd name="T33" fmla="*/ 128 h 861"/>
                <a:gd name="T34" fmla="*/ 338 w 695"/>
                <a:gd name="T35" fmla="*/ 122 h 861"/>
                <a:gd name="T36" fmla="*/ 217 w 695"/>
                <a:gd name="T37" fmla="*/ 136 h 861"/>
                <a:gd name="T38" fmla="*/ 80 w 695"/>
                <a:gd name="T39" fmla="*/ 178 h 861"/>
                <a:gd name="T40" fmla="*/ 72 w 695"/>
                <a:gd name="T41" fmla="*/ 178 h 861"/>
                <a:gd name="T42" fmla="*/ 72 w 695"/>
                <a:gd name="T43" fmla="*/ 38 h 861"/>
                <a:gd name="T44" fmla="*/ 189 w 695"/>
                <a:gd name="T45" fmla="*/ 14 h 861"/>
                <a:gd name="T46" fmla="*/ 339 w 695"/>
                <a:gd name="T47" fmla="*/ 0 h 861"/>
                <a:gd name="T48" fmla="*/ 489 w 695"/>
                <a:gd name="T49" fmla="*/ 15 h 861"/>
                <a:gd name="T50" fmla="*/ 600 w 695"/>
                <a:gd name="T51" fmla="*/ 63 h 861"/>
                <a:gd name="T52" fmla="*/ 671 w 695"/>
                <a:gd name="T53" fmla="*/ 151 h 861"/>
                <a:gd name="T54" fmla="*/ 695 w 695"/>
                <a:gd name="T55" fmla="*/ 283 h 861"/>
                <a:gd name="T56" fmla="*/ 695 w 695"/>
                <a:gd name="T57" fmla="*/ 838 h 861"/>
                <a:gd name="T58" fmla="*/ 558 w 695"/>
                <a:gd name="T59" fmla="*/ 637 h 861"/>
                <a:gd name="T60" fmla="*/ 558 w 695"/>
                <a:gd name="T61" fmla="*/ 409 h 861"/>
                <a:gd name="T62" fmla="*/ 410 w 695"/>
                <a:gd name="T63" fmla="*/ 420 h 861"/>
                <a:gd name="T64" fmla="*/ 274 w 695"/>
                <a:gd name="T65" fmla="*/ 441 h 861"/>
                <a:gd name="T66" fmla="*/ 178 w 695"/>
                <a:gd name="T67" fmla="*/ 494 h 861"/>
                <a:gd name="T68" fmla="*/ 142 w 695"/>
                <a:gd name="T69" fmla="*/ 591 h 861"/>
                <a:gd name="T70" fmla="*/ 184 w 695"/>
                <a:gd name="T71" fmla="*/ 697 h 861"/>
                <a:gd name="T72" fmla="*/ 314 w 695"/>
                <a:gd name="T73" fmla="*/ 733 h 861"/>
                <a:gd name="T74" fmla="*/ 447 w 695"/>
                <a:gd name="T75" fmla="*/ 705 h 861"/>
                <a:gd name="T76" fmla="*/ 558 w 695"/>
                <a:gd name="T77" fmla="*/ 637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1"/>
                    <a:pt x="508" y="786"/>
                  </a:cubicBezTo>
                  <a:cubicBezTo>
                    <a:pt x="488" y="801"/>
                    <a:pt x="468" y="813"/>
                    <a:pt x="448" y="821"/>
                  </a:cubicBezTo>
                  <a:cubicBezTo>
                    <a:pt x="425" y="832"/>
                    <a:pt x="399" y="842"/>
                    <a:pt x="369" y="850"/>
                  </a:cubicBezTo>
                  <a:cubicBezTo>
                    <a:pt x="339" y="857"/>
                    <a:pt x="304" y="861"/>
                    <a:pt x="264" y="861"/>
                  </a:cubicBezTo>
                  <a:cubicBezTo>
                    <a:pt x="191" y="861"/>
                    <a:pt x="128" y="837"/>
                    <a:pt x="77" y="788"/>
                  </a:cubicBezTo>
                  <a:cubicBezTo>
                    <a:pt x="25" y="739"/>
                    <a:pt x="0" y="677"/>
                    <a:pt x="0" y="601"/>
                  </a:cubicBezTo>
                  <a:cubicBezTo>
                    <a:pt x="0" y="539"/>
                    <a:pt x="13" y="489"/>
                    <a:pt x="40" y="450"/>
                  </a:cubicBezTo>
                  <a:cubicBezTo>
                    <a:pt x="66" y="412"/>
                    <a:pt x="104" y="382"/>
                    <a:pt x="154" y="360"/>
                  </a:cubicBezTo>
                  <a:cubicBezTo>
                    <a:pt x="203" y="338"/>
                    <a:pt x="263" y="323"/>
                    <a:pt x="333" y="315"/>
                  </a:cubicBezTo>
                  <a:cubicBezTo>
                    <a:pt x="403" y="308"/>
                    <a:pt x="478" y="302"/>
                    <a:pt x="558" y="298"/>
                  </a:cubicBezTo>
                  <a:lnTo>
                    <a:pt x="558" y="277"/>
                  </a:lnTo>
                  <a:cubicBezTo>
                    <a:pt x="558" y="245"/>
                    <a:pt x="552" y="219"/>
                    <a:pt x="541" y="199"/>
                  </a:cubicBezTo>
                  <a:cubicBezTo>
                    <a:pt x="530" y="178"/>
                    <a:pt x="515" y="162"/>
                    <a:pt x="494" y="151"/>
                  </a:cubicBezTo>
                  <a:cubicBezTo>
                    <a:pt x="475" y="140"/>
                    <a:pt x="451" y="132"/>
                    <a:pt x="424" y="128"/>
                  </a:cubicBezTo>
                  <a:cubicBezTo>
                    <a:pt x="397" y="124"/>
                    <a:pt x="368" y="122"/>
                    <a:pt x="338" y="122"/>
                  </a:cubicBezTo>
                  <a:cubicBezTo>
                    <a:pt x="302" y="122"/>
                    <a:pt x="262" y="127"/>
                    <a:pt x="217" y="136"/>
                  </a:cubicBezTo>
                  <a:cubicBezTo>
                    <a:pt x="173" y="146"/>
                    <a:pt x="127" y="159"/>
                    <a:pt x="80" y="178"/>
                  </a:cubicBezTo>
                  <a:lnTo>
                    <a:pt x="72" y="178"/>
                  </a:lnTo>
                  <a:lnTo>
                    <a:pt x="72" y="38"/>
                  </a:lnTo>
                  <a:cubicBezTo>
                    <a:pt x="99" y="30"/>
                    <a:pt x="138" y="22"/>
                    <a:pt x="189" y="14"/>
                  </a:cubicBezTo>
                  <a:cubicBezTo>
                    <a:pt x="239" y="5"/>
                    <a:pt x="289" y="0"/>
                    <a:pt x="339" y="0"/>
                  </a:cubicBezTo>
                  <a:cubicBezTo>
                    <a:pt x="396" y="0"/>
                    <a:pt x="447" y="5"/>
                    <a:pt x="489" y="15"/>
                  </a:cubicBezTo>
                  <a:cubicBezTo>
                    <a:pt x="532" y="24"/>
                    <a:pt x="569" y="40"/>
                    <a:pt x="600" y="63"/>
                  </a:cubicBezTo>
                  <a:cubicBezTo>
                    <a:pt x="631" y="86"/>
                    <a:pt x="655" y="115"/>
                    <a:pt x="671" y="151"/>
                  </a:cubicBezTo>
                  <a:cubicBezTo>
                    <a:pt x="687" y="186"/>
                    <a:pt x="695" y="230"/>
                    <a:pt x="695" y="283"/>
                  </a:cubicBezTo>
                  <a:lnTo>
                    <a:pt x="695" y="838"/>
                  </a:lnTo>
                  <a:close/>
                  <a:moveTo>
                    <a:pt x="558" y="637"/>
                  </a:moveTo>
                  <a:lnTo>
                    <a:pt x="558" y="409"/>
                  </a:lnTo>
                  <a:cubicBezTo>
                    <a:pt x="516" y="411"/>
                    <a:pt x="467" y="415"/>
                    <a:pt x="410" y="420"/>
                  </a:cubicBezTo>
                  <a:cubicBezTo>
                    <a:pt x="353" y="425"/>
                    <a:pt x="308" y="432"/>
                    <a:pt x="274" y="441"/>
                  </a:cubicBezTo>
                  <a:cubicBezTo>
                    <a:pt x="235" y="452"/>
                    <a:pt x="203" y="470"/>
                    <a:pt x="178" y="494"/>
                  </a:cubicBezTo>
                  <a:cubicBezTo>
                    <a:pt x="154" y="517"/>
                    <a:pt x="142" y="550"/>
                    <a:pt x="142" y="591"/>
                  </a:cubicBezTo>
                  <a:cubicBezTo>
                    <a:pt x="142" y="638"/>
                    <a:pt x="156" y="673"/>
                    <a:pt x="184" y="697"/>
                  </a:cubicBezTo>
                  <a:cubicBezTo>
                    <a:pt x="213" y="721"/>
                    <a:pt x="256" y="733"/>
                    <a:pt x="314" y="733"/>
                  </a:cubicBezTo>
                  <a:cubicBezTo>
                    <a:pt x="362" y="733"/>
                    <a:pt x="406" y="724"/>
                    <a:pt x="447" y="705"/>
                  </a:cubicBezTo>
                  <a:cubicBezTo>
                    <a:pt x="486" y="686"/>
                    <a:pt x="523" y="663"/>
                    <a:pt x="558" y="63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3" name="Freeform 1060">
              <a:extLst>
                <a:ext uri="{FF2B5EF4-FFF2-40B4-BE49-F238E27FC236}">
                  <a16:creationId xmlns:a16="http://schemas.microsoft.com/office/drawing/2014/main" id="{9F0E748A-A0EF-4AB4-9C00-375702FACE40}"/>
                </a:ext>
              </a:extLst>
            </p:cNvPr>
            <p:cNvSpPr>
              <a:spLocks noEditPoints="1"/>
            </p:cNvSpPr>
            <p:nvPr/>
          </p:nvSpPr>
          <p:spPr bwMode="auto">
            <a:xfrm>
              <a:off x="5033963" y="3005138"/>
              <a:ext cx="49213" cy="79375"/>
            </a:xfrm>
            <a:custGeom>
              <a:avLst/>
              <a:gdLst>
                <a:gd name="T0" fmla="*/ 720 w 720"/>
                <a:gd name="T1" fmla="*/ 724 h 1162"/>
                <a:gd name="T2" fmla="*/ 691 w 720"/>
                <a:gd name="T3" fmla="*/ 909 h 1162"/>
                <a:gd name="T4" fmla="*/ 613 w 720"/>
                <a:gd name="T5" fmla="*/ 1046 h 1162"/>
                <a:gd name="T6" fmla="*/ 499 w 720"/>
                <a:gd name="T7" fmla="*/ 1133 h 1162"/>
                <a:gd name="T8" fmla="*/ 362 w 720"/>
                <a:gd name="T9" fmla="*/ 1162 h 1162"/>
                <a:gd name="T10" fmla="*/ 240 w 720"/>
                <a:gd name="T11" fmla="*/ 1146 h 1162"/>
                <a:gd name="T12" fmla="*/ 138 w 720"/>
                <a:gd name="T13" fmla="*/ 1101 h 1162"/>
                <a:gd name="T14" fmla="*/ 129 w 720"/>
                <a:gd name="T15" fmla="*/ 1139 h 1162"/>
                <a:gd name="T16" fmla="*/ 0 w 720"/>
                <a:gd name="T17" fmla="*/ 1139 h 1162"/>
                <a:gd name="T18" fmla="*/ 0 w 720"/>
                <a:gd name="T19" fmla="*/ 0 h 1162"/>
                <a:gd name="T20" fmla="*/ 138 w 720"/>
                <a:gd name="T21" fmla="*/ 0 h 1162"/>
                <a:gd name="T22" fmla="*/ 138 w 720"/>
                <a:gd name="T23" fmla="*/ 407 h 1162"/>
                <a:gd name="T24" fmla="*/ 261 w 720"/>
                <a:gd name="T25" fmla="*/ 329 h 1162"/>
                <a:gd name="T26" fmla="*/ 407 w 720"/>
                <a:gd name="T27" fmla="*/ 298 h 1162"/>
                <a:gd name="T28" fmla="*/ 636 w 720"/>
                <a:gd name="T29" fmla="*/ 410 h 1162"/>
                <a:gd name="T30" fmla="*/ 720 w 720"/>
                <a:gd name="T31" fmla="*/ 724 h 1162"/>
                <a:gd name="T32" fmla="*/ 578 w 720"/>
                <a:gd name="T33" fmla="*/ 728 h 1162"/>
                <a:gd name="T34" fmla="*/ 530 w 720"/>
                <a:gd name="T35" fmla="*/ 505 h 1162"/>
                <a:gd name="T36" fmla="*/ 374 w 720"/>
                <a:gd name="T37" fmla="*/ 430 h 1162"/>
                <a:gd name="T38" fmla="*/ 252 w 720"/>
                <a:gd name="T39" fmla="*/ 456 h 1162"/>
                <a:gd name="T40" fmla="*/ 138 w 720"/>
                <a:gd name="T41" fmla="*/ 523 h 1162"/>
                <a:gd name="T42" fmla="*/ 138 w 720"/>
                <a:gd name="T43" fmla="*/ 991 h 1162"/>
                <a:gd name="T44" fmla="*/ 239 w 720"/>
                <a:gd name="T45" fmla="*/ 1028 h 1162"/>
                <a:gd name="T46" fmla="*/ 334 w 720"/>
                <a:gd name="T47" fmla="*/ 1038 h 1162"/>
                <a:gd name="T48" fmla="*/ 513 w 720"/>
                <a:gd name="T49" fmla="*/ 963 h 1162"/>
                <a:gd name="T50" fmla="*/ 578 w 720"/>
                <a:gd name="T51" fmla="*/ 72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724"/>
                  </a:moveTo>
                  <a:cubicBezTo>
                    <a:pt x="720" y="792"/>
                    <a:pt x="711" y="854"/>
                    <a:pt x="691" y="909"/>
                  </a:cubicBezTo>
                  <a:cubicBezTo>
                    <a:pt x="672" y="963"/>
                    <a:pt x="646" y="1009"/>
                    <a:pt x="613" y="1046"/>
                  </a:cubicBezTo>
                  <a:cubicBezTo>
                    <a:pt x="579" y="1085"/>
                    <a:pt x="541" y="1114"/>
                    <a:pt x="499" y="1133"/>
                  </a:cubicBezTo>
                  <a:cubicBezTo>
                    <a:pt x="458" y="1152"/>
                    <a:pt x="412" y="1162"/>
                    <a:pt x="362" y="1162"/>
                  </a:cubicBezTo>
                  <a:cubicBezTo>
                    <a:pt x="316" y="1162"/>
                    <a:pt x="275" y="1157"/>
                    <a:pt x="240" y="1146"/>
                  </a:cubicBezTo>
                  <a:cubicBezTo>
                    <a:pt x="206" y="1135"/>
                    <a:pt x="171" y="1120"/>
                    <a:pt x="138" y="1101"/>
                  </a:cubicBezTo>
                  <a:lnTo>
                    <a:pt x="129" y="1139"/>
                  </a:lnTo>
                  <a:lnTo>
                    <a:pt x="0" y="1139"/>
                  </a:lnTo>
                  <a:lnTo>
                    <a:pt x="0" y="0"/>
                  </a:lnTo>
                  <a:lnTo>
                    <a:pt x="138" y="0"/>
                  </a:lnTo>
                  <a:lnTo>
                    <a:pt x="138" y="407"/>
                  </a:lnTo>
                  <a:cubicBezTo>
                    <a:pt x="176" y="375"/>
                    <a:pt x="217" y="349"/>
                    <a:pt x="261" y="329"/>
                  </a:cubicBezTo>
                  <a:cubicBezTo>
                    <a:pt x="304" y="309"/>
                    <a:pt x="353" y="298"/>
                    <a:pt x="407" y="298"/>
                  </a:cubicBezTo>
                  <a:cubicBezTo>
                    <a:pt x="504" y="298"/>
                    <a:pt x="580" y="335"/>
                    <a:pt x="636" y="410"/>
                  </a:cubicBezTo>
                  <a:cubicBezTo>
                    <a:pt x="692" y="484"/>
                    <a:pt x="720" y="588"/>
                    <a:pt x="720" y="724"/>
                  </a:cubicBezTo>
                  <a:close/>
                  <a:moveTo>
                    <a:pt x="578" y="728"/>
                  </a:moveTo>
                  <a:cubicBezTo>
                    <a:pt x="578" y="630"/>
                    <a:pt x="562" y="556"/>
                    <a:pt x="530" y="505"/>
                  </a:cubicBezTo>
                  <a:cubicBezTo>
                    <a:pt x="497" y="455"/>
                    <a:pt x="445" y="430"/>
                    <a:pt x="374" y="430"/>
                  </a:cubicBezTo>
                  <a:cubicBezTo>
                    <a:pt x="334" y="430"/>
                    <a:pt x="293" y="438"/>
                    <a:pt x="252" y="456"/>
                  </a:cubicBezTo>
                  <a:cubicBezTo>
                    <a:pt x="211" y="473"/>
                    <a:pt x="173" y="495"/>
                    <a:pt x="138" y="523"/>
                  </a:cubicBezTo>
                  <a:lnTo>
                    <a:pt x="138" y="991"/>
                  </a:lnTo>
                  <a:cubicBezTo>
                    <a:pt x="177" y="1009"/>
                    <a:pt x="210" y="1021"/>
                    <a:pt x="239" y="1028"/>
                  </a:cubicBezTo>
                  <a:cubicBezTo>
                    <a:pt x="266" y="1035"/>
                    <a:pt x="298" y="1038"/>
                    <a:pt x="334" y="1038"/>
                  </a:cubicBezTo>
                  <a:cubicBezTo>
                    <a:pt x="410" y="1038"/>
                    <a:pt x="470" y="1013"/>
                    <a:pt x="513" y="963"/>
                  </a:cubicBezTo>
                  <a:cubicBezTo>
                    <a:pt x="556" y="913"/>
                    <a:pt x="578" y="835"/>
                    <a:pt x="578" y="7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4" name="Rectangle 1061">
              <a:extLst>
                <a:ext uri="{FF2B5EF4-FFF2-40B4-BE49-F238E27FC236}">
                  <a16:creationId xmlns:a16="http://schemas.microsoft.com/office/drawing/2014/main" id="{901F971B-E261-40DF-9E45-9F7A2636113C}"/>
                </a:ext>
              </a:extLst>
            </p:cNvPr>
            <p:cNvSpPr>
              <a:spLocks noChangeArrowheads="1"/>
            </p:cNvSpPr>
            <p:nvPr/>
          </p:nvSpPr>
          <p:spPr bwMode="auto">
            <a:xfrm>
              <a:off x="5097463" y="3005138"/>
              <a:ext cx="9525" cy="777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5" name="Freeform 1062">
              <a:extLst>
                <a:ext uri="{FF2B5EF4-FFF2-40B4-BE49-F238E27FC236}">
                  <a16:creationId xmlns:a16="http://schemas.microsoft.com/office/drawing/2014/main" id="{C3524F80-3444-4082-9AE7-29526162E370}"/>
                </a:ext>
              </a:extLst>
            </p:cNvPr>
            <p:cNvSpPr>
              <a:spLocks noEditPoints="1"/>
            </p:cNvSpPr>
            <p:nvPr/>
          </p:nvSpPr>
          <p:spPr bwMode="auto">
            <a:xfrm>
              <a:off x="5122863"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9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9"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7" y="114"/>
                    <a:pt x="258" y="136"/>
                    <a:pt x="214" y="179"/>
                  </a:cubicBezTo>
                  <a:cubicBezTo>
                    <a:pt x="170" y="222"/>
                    <a:pt x="146"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3" name="Freeform 1070">
              <a:extLst>
                <a:ext uri="{FF2B5EF4-FFF2-40B4-BE49-F238E27FC236}">
                  <a16:creationId xmlns:a16="http://schemas.microsoft.com/office/drawing/2014/main" id="{34029703-0FE6-4450-B4DD-2FCCC7F71046}"/>
                </a:ext>
              </a:extLst>
            </p:cNvPr>
            <p:cNvSpPr>
              <a:spLocks noEditPoints="1"/>
            </p:cNvSpPr>
            <p:nvPr/>
          </p:nvSpPr>
          <p:spPr bwMode="auto">
            <a:xfrm>
              <a:off x="3546816"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8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8"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6" y="114"/>
                    <a:pt x="258" y="136"/>
                    <a:pt x="214" y="179"/>
                  </a:cubicBezTo>
                  <a:cubicBezTo>
                    <a:pt x="170" y="222"/>
                    <a:pt x="145"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74" name="Freeform 1071">
              <a:extLst>
                <a:ext uri="{FF2B5EF4-FFF2-40B4-BE49-F238E27FC236}">
                  <a16:creationId xmlns:a16="http://schemas.microsoft.com/office/drawing/2014/main" id="{14490171-ABFA-41EE-9712-B4FEBB384D39}"/>
                </a:ext>
              </a:extLst>
            </p:cNvPr>
            <p:cNvSpPr>
              <a:spLocks/>
            </p:cNvSpPr>
            <p:nvPr/>
          </p:nvSpPr>
          <p:spPr bwMode="auto">
            <a:xfrm>
              <a:off x="3605554" y="3027363"/>
              <a:ext cx="55563" cy="55563"/>
            </a:xfrm>
            <a:custGeom>
              <a:avLst/>
              <a:gdLst>
                <a:gd name="T0" fmla="*/ 799 w 799"/>
                <a:gd name="T1" fmla="*/ 818 h 818"/>
                <a:gd name="T2" fmla="*/ 626 w 799"/>
                <a:gd name="T3" fmla="*/ 818 h 818"/>
                <a:gd name="T4" fmla="*/ 394 w 799"/>
                <a:gd name="T5" fmla="*/ 504 h 818"/>
                <a:gd name="T6" fmla="*/ 160 w 799"/>
                <a:gd name="T7" fmla="*/ 818 h 818"/>
                <a:gd name="T8" fmla="*/ 0 w 799"/>
                <a:gd name="T9" fmla="*/ 818 h 818"/>
                <a:gd name="T10" fmla="*/ 319 w 799"/>
                <a:gd name="T11" fmla="*/ 410 h 818"/>
                <a:gd name="T12" fmla="*/ 2 w 799"/>
                <a:gd name="T13" fmla="*/ 0 h 818"/>
                <a:gd name="T14" fmla="*/ 176 w 799"/>
                <a:gd name="T15" fmla="*/ 0 h 818"/>
                <a:gd name="T16" fmla="*/ 407 w 799"/>
                <a:gd name="T17" fmla="*/ 309 h 818"/>
                <a:gd name="T18" fmla="*/ 638 w 799"/>
                <a:gd name="T19" fmla="*/ 0 h 818"/>
                <a:gd name="T20" fmla="*/ 799 w 799"/>
                <a:gd name="T21" fmla="*/ 0 h 818"/>
                <a:gd name="T22" fmla="*/ 478 w 799"/>
                <a:gd name="T23" fmla="*/ 403 h 818"/>
                <a:gd name="T24" fmla="*/ 799 w 799"/>
                <a:gd name="T25" fmla="*/ 8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9" h="818">
                  <a:moveTo>
                    <a:pt x="799" y="818"/>
                  </a:moveTo>
                  <a:lnTo>
                    <a:pt x="626" y="818"/>
                  </a:lnTo>
                  <a:lnTo>
                    <a:pt x="394" y="504"/>
                  </a:lnTo>
                  <a:lnTo>
                    <a:pt x="160" y="818"/>
                  </a:lnTo>
                  <a:lnTo>
                    <a:pt x="0" y="818"/>
                  </a:lnTo>
                  <a:lnTo>
                    <a:pt x="319" y="410"/>
                  </a:lnTo>
                  <a:lnTo>
                    <a:pt x="2" y="0"/>
                  </a:lnTo>
                  <a:lnTo>
                    <a:pt x="176" y="0"/>
                  </a:lnTo>
                  <a:lnTo>
                    <a:pt x="407" y="309"/>
                  </a:lnTo>
                  <a:lnTo>
                    <a:pt x="638" y="0"/>
                  </a:lnTo>
                  <a:lnTo>
                    <a:pt x="799" y="0"/>
                  </a:lnTo>
                  <a:lnTo>
                    <a:pt x="478" y="403"/>
                  </a:lnTo>
                  <a:lnTo>
                    <a:pt x="799" y="8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5" name="Freeform 1072">
              <a:extLst>
                <a:ext uri="{FF2B5EF4-FFF2-40B4-BE49-F238E27FC236}">
                  <a16:creationId xmlns:a16="http://schemas.microsoft.com/office/drawing/2014/main" id="{EFB2DBC1-96BC-4EA5-B159-9D17643A1E84}"/>
                </a:ext>
              </a:extLst>
            </p:cNvPr>
            <p:cNvSpPr>
              <a:spLocks noEditPoints="1"/>
            </p:cNvSpPr>
            <p:nvPr/>
          </p:nvSpPr>
          <p:spPr bwMode="auto">
            <a:xfrm>
              <a:off x="3672229" y="3008313"/>
              <a:ext cx="11113" cy="74613"/>
            </a:xfrm>
            <a:custGeom>
              <a:avLst/>
              <a:gdLst>
                <a:gd name="T0" fmla="*/ 156 w 156"/>
                <a:gd name="T1" fmla="*/ 143 h 1098"/>
                <a:gd name="T2" fmla="*/ 0 w 156"/>
                <a:gd name="T3" fmla="*/ 143 h 1098"/>
                <a:gd name="T4" fmla="*/ 0 w 156"/>
                <a:gd name="T5" fmla="*/ 0 h 1098"/>
                <a:gd name="T6" fmla="*/ 156 w 156"/>
                <a:gd name="T7" fmla="*/ 0 h 1098"/>
                <a:gd name="T8" fmla="*/ 156 w 156"/>
                <a:gd name="T9" fmla="*/ 143 h 1098"/>
                <a:gd name="T10" fmla="*/ 147 w 156"/>
                <a:gd name="T11" fmla="*/ 1098 h 1098"/>
                <a:gd name="T12" fmla="*/ 9 w 156"/>
                <a:gd name="T13" fmla="*/ 1098 h 1098"/>
                <a:gd name="T14" fmla="*/ 9 w 156"/>
                <a:gd name="T15" fmla="*/ 280 h 1098"/>
                <a:gd name="T16" fmla="*/ 147 w 156"/>
                <a:gd name="T17" fmla="*/ 280 h 1098"/>
                <a:gd name="T18" fmla="*/ 147 w 156"/>
                <a:gd name="T19" fmla="*/ 109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98">
                  <a:moveTo>
                    <a:pt x="156" y="143"/>
                  </a:moveTo>
                  <a:lnTo>
                    <a:pt x="0" y="143"/>
                  </a:lnTo>
                  <a:lnTo>
                    <a:pt x="0" y="0"/>
                  </a:lnTo>
                  <a:lnTo>
                    <a:pt x="156" y="0"/>
                  </a:lnTo>
                  <a:lnTo>
                    <a:pt x="156" y="143"/>
                  </a:lnTo>
                  <a:close/>
                  <a:moveTo>
                    <a:pt x="147" y="1098"/>
                  </a:moveTo>
                  <a:lnTo>
                    <a:pt x="9" y="1098"/>
                  </a:lnTo>
                  <a:lnTo>
                    <a:pt x="9" y="280"/>
                  </a:lnTo>
                  <a:lnTo>
                    <a:pt x="147" y="280"/>
                  </a:lnTo>
                  <a:lnTo>
                    <a:pt x="147" y="109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6" name="Freeform 1073">
              <a:extLst>
                <a:ext uri="{FF2B5EF4-FFF2-40B4-BE49-F238E27FC236}">
                  <a16:creationId xmlns:a16="http://schemas.microsoft.com/office/drawing/2014/main" id="{859781AB-175C-42FF-8C89-06D9B382DF70}"/>
                </a:ext>
              </a:extLst>
            </p:cNvPr>
            <p:cNvSpPr>
              <a:spLocks/>
            </p:cNvSpPr>
            <p:nvPr/>
          </p:nvSpPr>
          <p:spPr bwMode="auto">
            <a:xfrm>
              <a:off x="3697629"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7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7"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59"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7" name="Freeform 1074">
              <a:extLst>
                <a:ext uri="{FF2B5EF4-FFF2-40B4-BE49-F238E27FC236}">
                  <a16:creationId xmlns:a16="http://schemas.microsoft.com/office/drawing/2014/main" id="{22F45203-759C-4DBE-898E-5E439D5570AF}"/>
                </a:ext>
              </a:extLst>
            </p:cNvPr>
            <p:cNvSpPr>
              <a:spLocks/>
            </p:cNvSpPr>
            <p:nvPr/>
          </p:nvSpPr>
          <p:spPr bwMode="auto">
            <a:xfrm>
              <a:off x="3748429" y="3009900"/>
              <a:ext cx="36513" cy="74613"/>
            </a:xfrm>
            <a:custGeom>
              <a:avLst/>
              <a:gdLst>
                <a:gd name="T0" fmla="*/ 515 w 515"/>
                <a:gd name="T1" fmla="*/ 1046 h 1069"/>
                <a:gd name="T2" fmla="*/ 430 w 515"/>
                <a:gd name="T3" fmla="*/ 1063 h 1069"/>
                <a:gd name="T4" fmla="*/ 349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1 w 515"/>
                <a:gd name="T21" fmla="*/ 0 h 1069"/>
                <a:gd name="T22" fmla="*/ 231 w 515"/>
                <a:gd name="T23" fmla="*/ 235 h 1069"/>
                <a:gd name="T24" fmla="*/ 515 w 515"/>
                <a:gd name="T25" fmla="*/ 235 h 1069"/>
                <a:gd name="T26" fmla="*/ 515 w 515"/>
                <a:gd name="T27" fmla="*/ 351 h 1069"/>
                <a:gd name="T28" fmla="*/ 231 w 515"/>
                <a:gd name="T29" fmla="*/ 351 h 1069"/>
                <a:gd name="T30" fmla="*/ 231 w 515"/>
                <a:gd name="T31" fmla="*/ 724 h 1069"/>
                <a:gd name="T32" fmla="*/ 234 w 515"/>
                <a:gd name="T33" fmla="*/ 824 h 1069"/>
                <a:gd name="T34" fmla="*/ 254 w 515"/>
                <a:gd name="T35" fmla="*/ 892 h 1069"/>
                <a:gd name="T36" fmla="*/ 298 w 515"/>
                <a:gd name="T37" fmla="*/ 935 h 1069"/>
                <a:gd name="T38" fmla="*/ 385 w 515"/>
                <a:gd name="T39" fmla="*/ 949 h 1069"/>
                <a:gd name="T40" fmla="*/ 455 w 515"/>
                <a:gd name="T41" fmla="*/ 939 h 1069"/>
                <a:gd name="T42" fmla="*/ 508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3"/>
                    <a:pt x="461" y="1058"/>
                    <a:pt x="430" y="1063"/>
                  </a:cubicBezTo>
                  <a:cubicBezTo>
                    <a:pt x="400" y="1067"/>
                    <a:pt x="373" y="1069"/>
                    <a:pt x="349"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1" y="0"/>
                  </a:lnTo>
                  <a:lnTo>
                    <a:pt x="231" y="235"/>
                  </a:lnTo>
                  <a:lnTo>
                    <a:pt x="515" y="235"/>
                  </a:lnTo>
                  <a:lnTo>
                    <a:pt x="515" y="351"/>
                  </a:lnTo>
                  <a:lnTo>
                    <a:pt x="231" y="351"/>
                  </a:lnTo>
                  <a:lnTo>
                    <a:pt x="231" y="724"/>
                  </a:lnTo>
                  <a:cubicBezTo>
                    <a:pt x="231" y="767"/>
                    <a:pt x="231" y="800"/>
                    <a:pt x="234" y="824"/>
                  </a:cubicBezTo>
                  <a:cubicBezTo>
                    <a:pt x="236" y="849"/>
                    <a:pt x="242" y="871"/>
                    <a:pt x="254" y="892"/>
                  </a:cubicBezTo>
                  <a:cubicBezTo>
                    <a:pt x="265" y="912"/>
                    <a:pt x="279" y="926"/>
                    <a:pt x="298" y="935"/>
                  </a:cubicBezTo>
                  <a:cubicBezTo>
                    <a:pt x="317" y="944"/>
                    <a:pt x="346" y="949"/>
                    <a:pt x="385" y="949"/>
                  </a:cubicBezTo>
                  <a:cubicBezTo>
                    <a:pt x="407" y="949"/>
                    <a:pt x="430" y="945"/>
                    <a:pt x="455" y="939"/>
                  </a:cubicBezTo>
                  <a:cubicBezTo>
                    <a:pt x="479" y="932"/>
                    <a:pt x="497" y="927"/>
                    <a:pt x="508"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8" name="Freeform 1075">
              <a:extLst>
                <a:ext uri="{FF2B5EF4-FFF2-40B4-BE49-F238E27FC236}">
                  <a16:creationId xmlns:a16="http://schemas.microsoft.com/office/drawing/2014/main" id="{F34BD18E-F1EA-4CED-AC2B-633C1EEFBEC0}"/>
                </a:ext>
              </a:extLst>
            </p:cNvPr>
            <p:cNvSpPr>
              <a:spLocks/>
            </p:cNvSpPr>
            <p:nvPr/>
          </p:nvSpPr>
          <p:spPr bwMode="auto">
            <a:xfrm>
              <a:off x="3791291"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8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8"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60"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9" name="Freeform 1076">
              <a:extLst>
                <a:ext uri="{FF2B5EF4-FFF2-40B4-BE49-F238E27FC236}">
                  <a16:creationId xmlns:a16="http://schemas.microsoft.com/office/drawing/2014/main" id="{E3BF449A-70FE-43FC-854C-E593AA6C59B2}"/>
                </a:ext>
              </a:extLst>
            </p:cNvPr>
            <p:cNvSpPr>
              <a:spLocks noEditPoints="1"/>
            </p:cNvSpPr>
            <p:nvPr/>
          </p:nvSpPr>
          <p:spPr bwMode="auto">
            <a:xfrm>
              <a:off x="2720976"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0" name="Freeform 1077">
              <a:extLst>
                <a:ext uri="{FF2B5EF4-FFF2-40B4-BE49-F238E27FC236}">
                  <a16:creationId xmlns:a16="http://schemas.microsoft.com/office/drawing/2014/main" id="{DCDF643F-5882-4ECC-8A08-995E66CC124B}"/>
                </a:ext>
              </a:extLst>
            </p:cNvPr>
            <p:cNvSpPr>
              <a:spLocks/>
            </p:cNvSpPr>
            <p:nvPr/>
          </p:nvSpPr>
          <p:spPr bwMode="auto">
            <a:xfrm>
              <a:off x="2782888" y="2767013"/>
              <a:ext cx="34925" cy="57150"/>
            </a:xfrm>
            <a:custGeom>
              <a:avLst/>
              <a:gdLst>
                <a:gd name="T0" fmla="*/ 510 w 510"/>
                <a:gd name="T1" fmla="*/ 150 h 818"/>
                <a:gd name="T2" fmla="*/ 503 w 510"/>
                <a:gd name="T3" fmla="*/ 150 h 818"/>
                <a:gd name="T4" fmla="*/ 443 w 510"/>
                <a:gd name="T5" fmla="*/ 140 h 818"/>
                <a:gd name="T6" fmla="*/ 375 w 510"/>
                <a:gd name="T7" fmla="*/ 136 h 818"/>
                <a:gd name="T8" fmla="*/ 252 w 510"/>
                <a:gd name="T9" fmla="*/ 165 h 818"/>
                <a:gd name="T10" fmla="*/ 138 w 510"/>
                <a:gd name="T11" fmla="*/ 237 h 818"/>
                <a:gd name="T12" fmla="*/ 138 w 510"/>
                <a:gd name="T13" fmla="*/ 818 h 818"/>
                <a:gd name="T14" fmla="*/ 0 w 510"/>
                <a:gd name="T15" fmla="*/ 818 h 818"/>
                <a:gd name="T16" fmla="*/ 0 w 510"/>
                <a:gd name="T17" fmla="*/ 0 h 818"/>
                <a:gd name="T18" fmla="*/ 138 w 510"/>
                <a:gd name="T19" fmla="*/ 0 h 818"/>
                <a:gd name="T20" fmla="*/ 138 w 510"/>
                <a:gd name="T21" fmla="*/ 121 h 818"/>
                <a:gd name="T22" fmla="*/ 282 w 510"/>
                <a:gd name="T23" fmla="*/ 28 h 818"/>
                <a:gd name="T24" fmla="*/ 410 w 510"/>
                <a:gd name="T25" fmla="*/ 0 h 818"/>
                <a:gd name="T26" fmla="*/ 462 w 510"/>
                <a:gd name="T27" fmla="*/ 2 h 818"/>
                <a:gd name="T28" fmla="*/ 510 w 510"/>
                <a:gd name="T29" fmla="*/ 9 h 818"/>
                <a:gd name="T30" fmla="*/ 510 w 510"/>
                <a:gd name="T31" fmla="*/ 15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0" h="818">
                  <a:moveTo>
                    <a:pt x="510" y="150"/>
                  </a:moveTo>
                  <a:lnTo>
                    <a:pt x="503" y="150"/>
                  </a:lnTo>
                  <a:cubicBezTo>
                    <a:pt x="483" y="145"/>
                    <a:pt x="463" y="142"/>
                    <a:pt x="443" y="140"/>
                  </a:cubicBezTo>
                  <a:cubicBezTo>
                    <a:pt x="424" y="137"/>
                    <a:pt x="401" y="136"/>
                    <a:pt x="375" y="136"/>
                  </a:cubicBezTo>
                  <a:cubicBezTo>
                    <a:pt x="332" y="136"/>
                    <a:pt x="291" y="145"/>
                    <a:pt x="252" y="165"/>
                  </a:cubicBezTo>
                  <a:cubicBezTo>
                    <a:pt x="212" y="183"/>
                    <a:pt x="174" y="207"/>
                    <a:pt x="138" y="237"/>
                  </a:cubicBezTo>
                  <a:lnTo>
                    <a:pt x="138" y="818"/>
                  </a:lnTo>
                  <a:lnTo>
                    <a:pt x="0" y="818"/>
                  </a:lnTo>
                  <a:lnTo>
                    <a:pt x="0" y="0"/>
                  </a:lnTo>
                  <a:lnTo>
                    <a:pt x="138" y="0"/>
                  </a:lnTo>
                  <a:lnTo>
                    <a:pt x="138" y="121"/>
                  </a:lnTo>
                  <a:cubicBezTo>
                    <a:pt x="192" y="77"/>
                    <a:pt x="240" y="46"/>
                    <a:pt x="282" y="28"/>
                  </a:cubicBezTo>
                  <a:cubicBezTo>
                    <a:pt x="324" y="9"/>
                    <a:pt x="366" y="0"/>
                    <a:pt x="410" y="0"/>
                  </a:cubicBezTo>
                  <a:cubicBezTo>
                    <a:pt x="434" y="0"/>
                    <a:pt x="451" y="0"/>
                    <a:pt x="462" y="2"/>
                  </a:cubicBezTo>
                  <a:cubicBezTo>
                    <a:pt x="473" y="3"/>
                    <a:pt x="489" y="5"/>
                    <a:pt x="510" y="9"/>
                  </a:cubicBezTo>
                  <a:lnTo>
                    <a:pt x="510" y="1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1" name="Freeform 1078">
              <a:extLst>
                <a:ext uri="{FF2B5EF4-FFF2-40B4-BE49-F238E27FC236}">
                  <a16:creationId xmlns:a16="http://schemas.microsoft.com/office/drawing/2014/main" id="{697A0375-094A-4547-A8B4-A289EA3B8C1B}"/>
                </a:ext>
              </a:extLst>
            </p:cNvPr>
            <p:cNvSpPr>
              <a:spLocks noEditPoints="1"/>
            </p:cNvSpPr>
            <p:nvPr/>
          </p:nvSpPr>
          <p:spPr bwMode="auto">
            <a:xfrm>
              <a:off x="2822576"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4"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2" name="Freeform 1079">
              <a:extLst>
                <a:ext uri="{FF2B5EF4-FFF2-40B4-BE49-F238E27FC236}">
                  <a16:creationId xmlns:a16="http://schemas.microsoft.com/office/drawing/2014/main" id="{734C4C23-EC93-49AA-93A3-8E6B5F358DC6}"/>
                </a:ext>
              </a:extLst>
            </p:cNvPr>
            <p:cNvSpPr>
              <a:spLocks/>
            </p:cNvSpPr>
            <p:nvPr/>
          </p:nvSpPr>
          <p:spPr bwMode="auto">
            <a:xfrm>
              <a:off x="2882901" y="2751138"/>
              <a:ext cx="34925" cy="74613"/>
            </a:xfrm>
            <a:custGeom>
              <a:avLst/>
              <a:gdLst>
                <a:gd name="T0" fmla="*/ 515 w 515"/>
                <a:gd name="T1" fmla="*/ 1046 h 1069"/>
                <a:gd name="T2" fmla="*/ 430 w 515"/>
                <a:gd name="T3" fmla="*/ 1063 h 1069"/>
                <a:gd name="T4" fmla="*/ 348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0 w 515"/>
                <a:gd name="T21" fmla="*/ 0 h 1069"/>
                <a:gd name="T22" fmla="*/ 230 w 515"/>
                <a:gd name="T23" fmla="*/ 235 h 1069"/>
                <a:gd name="T24" fmla="*/ 515 w 515"/>
                <a:gd name="T25" fmla="*/ 235 h 1069"/>
                <a:gd name="T26" fmla="*/ 515 w 515"/>
                <a:gd name="T27" fmla="*/ 351 h 1069"/>
                <a:gd name="T28" fmla="*/ 230 w 515"/>
                <a:gd name="T29" fmla="*/ 351 h 1069"/>
                <a:gd name="T30" fmla="*/ 230 w 515"/>
                <a:gd name="T31" fmla="*/ 724 h 1069"/>
                <a:gd name="T32" fmla="*/ 233 w 515"/>
                <a:gd name="T33" fmla="*/ 824 h 1069"/>
                <a:gd name="T34" fmla="*/ 254 w 515"/>
                <a:gd name="T35" fmla="*/ 892 h 1069"/>
                <a:gd name="T36" fmla="*/ 298 w 515"/>
                <a:gd name="T37" fmla="*/ 935 h 1069"/>
                <a:gd name="T38" fmla="*/ 384 w 515"/>
                <a:gd name="T39" fmla="*/ 948 h 1069"/>
                <a:gd name="T40" fmla="*/ 455 w 515"/>
                <a:gd name="T41" fmla="*/ 939 h 1069"/>
                <a:gd name="T42" fmla="*/ 507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2"/>
                    <a:pt x="461" y="1058"/>
                    <a:pt x="430" y="1063"/>
                  </a:cubicBezTo>
                  <a:cubicBezTo>
                    <a:pt x="400" y="1067"/>
                    <a:pt x="373" y="1069"/>
                    <a:pt x="348"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0" y="0"/>
                  </a:lnTo>
                  <a:lnTo>
                    <a:pt x="230" y="235"/>
                  </a:lnTo>
                  <a:lnTo>
                    <a:pt x="515" y="235"/>
                  </a:lnTo>
                  <a:lnTo>
                    <a:pt x="515" y="351"/>
                  </a:lnTo>
                  <a:lnTo>
                    <a:pt x="230" y="351"/>
                  </a:lnTo>
                  <a:lnTo>
                    <a:pt x="230" y="724"/>
                  </a:lnTo>
                  <a:cubicBezTo>
                    <a:pt x="230" y="766"/>
                    <a:pt x="231" y="800"/>
                    <a:pt x="233" y="824"/>
                  </a:cubicBezTo>
                  <a:cubicBezTo>
                    <a:pt x="235" y="849"/>
                    <a:pt x="242" y="871"/>
                    <a:pt x="254" y="892"/>
                  </a:cubicBezTo>
                  <a:cubicBezTo>
                    <a:pt x="265" y="912"/>
                    <a:pt x="279" y="926"/>
                    <a:pt x="298" y="935"/>
                  </a:cubicBezTo>
                  <a:cubicBezTo>
                    <a:pt x="317" y="944"/>
                    <a:pt x="345" y="948"/>
                    <a:pt x="384" y="948"/>
                  </a:cubicBezTo>
                  <a:cubicBezTo>
                    <a:pt x="407" y="948"/>
                    <a:pt x="430" y="945"/>
                    <a:pt x="455" y="939"/>
                  </a:cubicBezTo>
                  <a:cubicBezTo>
                    <a:pt x="479" y="932"/>
                    <a:pt x="496" y="927"/>
                    <a:pt x="507"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3" name="Freeform 1080">
              <a:extLst>
                <a:ext uri="{FF2B5EF4-FFF2-40B4-BE49-F238E27FC236}">
                  <a16:creationId xmlns:a16="http://schemas.microsoft.com/office/drawing/2014/main" id="{5B29E023-D74C-4CC9-ACA3-1CF503137B7B}"/>
                </a:ext>
              </a:extLst>
            </p:cNvPr>
            <p:cNvSpPr>
              <a:spLocks noEditPoints="1"/>
            </p:cNvSpPr>
            <p:nvPr/>
          </p:nvSpPr>
          <p:spPr bwMode="auto">
            <a:xfrm>
              <a:off x="2925763"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4" name="Freeform 1081">
              <a:extLst>
                <a:ext uri="{FF2B5EF4-FFF2-40B4-BE49-F238E27FC236}">
                  <a16:creationId xmlns:a16="http://schemas.microsoft.com/office/drawing/2014/main" id="{20D2D21B-A967-48BB-968E-EED318D20B1F}"/>
                </a:ext>
              </a:extLst>
            </p:cNvPr>
            <p:cNvSpPr>
              <a:spLocks/>
            </p:cNvSpPr>
            <p:nvPr/>
          </p:nvSpPr>
          <p:spPr bwMode="auto">
            <a:xfrm>
              <a:off x="2987676" y="2767013"/>
              <a:ext cx="46038" cy="58738"/>
            </a:xfrm>
            <a:custGeom>
              <a:avLst/>
              <a:gdLst>
                <a:gd name="T0" fmla="*/ 663 w 663"/>
                <a:gd name="T1" fmla="*/ 786 h 856"/>
                <a:gd name="T2" fmla="*/ 533 w 663"/>
                <a:gd name="T3" fmla="*/ 837 h 856"/>
                <a:gd name="T4" fmla="*/ 401 w 663"/>
                <a:gd name="T5" fmla="*/ 856 h 856"/>
                <a:gd name="T6" fmla="*/ 239 w 663"/>
                <a:gd name="T7" fmla="*/ 830 h 856"/>
                <a:gd name="T8" fmla="*/ 112 w 663"/>
                <a:gd name="T9" fmla="*/ 751 h 856"/>
                <a:gd name="T10" fmla="*/ 29 w 663"/>
                <a:gd name="T11" fmla="*/ 617 h 856"/>
                <a:gd name="T12" fmla="*/ 0 w 663"/>
                <a:gd name="T13" fmla="*/ 429 h 856"/>
                <a:gd name="T14" fmla="*/ 110 w 663"/>
                <a:gd name="T15" fmla="*/ 114 h 856"/>
                <a:gd name="T16" fmla="*/ 401 w 663"/>
                <a:gd name="T17" fmla="*/ 0 h 856"/>
                <a:gd name="T18" fmla="*/ 539 w 663"/>
                <a:gd name="T19" fmla="*/ 20 h 856"/>
                <a:gd name="T20" fmla="*/ 663 w 663"/>
                <a:gd name="T21" fmla="*/ 68 h 856"/>
                <a:gd name="T22" fmla="*/ 663 w 663"/>
                <a:gd name="T23" fmla="*/ 221 h 856"/>
                <a:gd name="T24" fmla="*/ 656 w 663"/>
                <a:gd name="T25" fmla="*/ 221 h 856"/>
                <a:gd name="T26" fmla="*/ 526 w 663"/>
                <a:gd name="T27" fmla="*/ 146 h 856"/>
                <a:gd name="T28" fmla="*/ 395 w 663"/>
                <a:gd name="T29" fmla="*/ 119 h 856"/>
                <a:gd name="T30" fmla="*/ 210 w 663"/>
                <a:gd name="T31" fmla="*/ 198 h 856"/>
                <a:gd name="T32" fmla="*/ 143 w 663"/>
                <a:gd name="T33" fmla="*/ 429 h 856"/>
                <a:gd name="T34" fmla="*/ 209 w 663"/>
                <a:gd name="T35" fmla="*/ 657 h 856"/>
                <a:gd name="T36" fmla="*/ 395 w 663"/>
                <a:gd name="T37" fmla="*/ 736 h 856"/>
                <a:gd name="T38" fmla="*/ 480 w 663"/>
                <a:gd name="T39" fmla="*/ 725 h 856"/>
                <a:gd name="T40" fmla="*/ 558 w 663"/>
                <a:gd name="T41" fmla="*/ 697 h 856"/>
                <a:gd name="T42" fmla="*/ 614 w 663"/>
                <a:gd name="T43" fmla="*/ 664 h 856"/>
                <a:gd name="T44" fmla="*/ 656 w 663"/>
                <a:gd name="T45" fmla="*/ 634 h 856"/>
                <a:gd name="T46" fmla="*/ 663 w 663"/>
                <a:gd name="T47" fmla="*/ 634 h 856"/>
                <a:gd name="T48" fmla="*/ 663 w 663"/>
                <a:gd name="T49" fmla="*/ 78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856">
                  <a:moveTo>
                    <a:pt x="663" y="786"/>
                  </a:moveTo>
                  <a:cubicBezTo>
                    <a:pt x="618" y="808"/>
                    <a:pt x="574" y="825"/>
                    <a:pt x="533" y="837"/>
                  </a:cubicBezTo>
                  <a:cubicBezTo>
                    <a:pt x="492" y="849"/>
                    <a:pt x="448" y="856"/>
                    <a:pt x="401" y="856"/>
                  </a:cubicBezTo>
                  <a:cubicBezTo>
                    <a:pt x="342" y="856"/>
                    <a:pt x="288" y="847"/>
                    <a:pt x="239" y="830"/>
                  </a:cubicBezTo>
                  <a:cubicBezTo>
                    <a:pt x="190" y="812"/>
                    <a:pt x="147" y="786"/>
                    <a:pt x="112" y="751"/>
                  </a:cubicBezTo>
                  <a:cubicBezTo>
                    <a:pt x="76" y="716"/>
                    <a:pt x="49" y="671"/>
                    <a:pt x="29" y="617"/>
                  </a:cubicBezTo>
                  <a:cubicBezTo>
                    <a:pt x="10" y="564"/>
                    <a:pt x="0" y="501"/>
                    <a:pt x="0" y="429"/>
                  </a:cubicBezTo>
                  <a:cubicBezTo>
                    <a:pt x="0" y="296"/>
                    <a:pt x="36" y="190"/>
                    <a:pt x="110" y="114"/>
                  </a:cubicBezTo>
                  <a:cubicBezTo>
                    <a:pt x="183" y="38"/>
                    <a:pt x="280" y="0"/>
                    <a:pt x="401" y="0"/>
                  </a:cubicBezTo>
                  <a:cubicBezTo>
                    <a:pt x="448" y="0"/>
                    <a:pt x="494" y="7"/>
                    <a:pt x="539" y="20"/>
                  </a:cubicBezTo>
                  <a:cubicBezTo>
                    <a:pt x="584" y="33"/>
                    <a:pt x="626" y="49"/>
                    <a:pt x="663" y="68"/>
                  </a:cubicBezTo>
                  <a:lnTo>
                    <a:pt x="663" y="221"/>
                  </a:lnTo>
                  <a:lnTo>
                    <a:pt x="656" y="221"/>
                  </a:lnTo>
                  <a:cubicBezTo>
                    <a:pt x="614" y="189"/>
                    <a:pt x="571" y="163"/>
                    <a:pt x="526" y="146"/>
                  </a:cubicBezTo>
                  <a:cubicBezTo>
                    <a:pt x="481" y="128"/>
                    <a:pt x="438" y="119"/>
                    <a:pt x="395" y="119"/>
                  </a:cubicBezTo>
                  <a:cubicBezTo>
                    <a:pt x="317" y="119"/>
                    <a:pt x="256" y="145"/>
                    <a:pt x="210" y="198"/>
                  </a:cubicBezTo>
                  <a:cubicBezTo>
                    <a:pt x="165" y="251"/>
                    <a:pt x="143" y="327"/>
                    <a:pt x="143" y="429"/>
                  </a:cubicBezTo>
                  <a:cubicBezTo>
                    <a:pt x="143" y="528"/>
                    <a:pt x="165" y="604"/>
                    <a:pt x="209" y="657"/>
                  </a:cubicBezTo>
                  <a:cubicBezTo>
                    <a:pt x="253" y="709"/>
                    <a:pt x="315" y="736"/>
                    <a:pt x="395" y="736"/>
                  </a:cubicBezTo>
                  <a:cubicBezTo>
                    <a:pt x="423" y="736"/>
                    <a:pt x="451" y="732"/>
                    <a:pt x="480" y="725"/>
                  </a:cubicBezTo>
                  <a:cubicBezTo>
                    <a:pt x="509" y="718"/>
                    <a:pt x="535" y="708"/>
                    <a:pt x="558" y="697"/>
                  </a:cubicBezTo>
                  <a:cubicBezTo>
                    <a:pt x="578" y="686"/>
                    <a:pt x="597" y="676"/>
                    <a:pt x="614" y="664"/>
                  </a:cubicBezTo>
                  <a:cubicBezTo>
                    <a:pt x="632" y="653"/>
                    <a:pt x="646" y="643"/>
                    <a:pt x="656" y="634"/>
                  </a:cubicBezTo>
                  <a:lnTo>
                    <a:pt x="663" y="634"/>
                  </a:lnTo>
                  <a:lnTo>
                    <a:pt x="663" y="78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5" name="Freeform 1082">
              <a:extLst>
                <a:ext uri="{FF2B5EF4-FFF2-40B4-BE49-F238E27FC236}">
                  <a16:creationId xmlns:a16="http://schemas.microsoft.com/office/drawing/2014/main" id="{8C137A8A-95DF-4CEA-B6BC-0EC24F1F448B}"/>
                </a:ext>
              </a:extLst>
            </p:cNvPr>
            <p:cNvSpPr>
              <a:spLocks noEditPoints="1"/>
            </p:cNvSpPr>
            <p:nvPr/>
          </p:nvSpPr>
          <p:spPr bwMode="auto">
            <a:xfrm>
              <a:off x="3041651" y="2765425"/>
              <a:ext cx="52388" cy="60325"/>
            </a:xfrm>
            <a:custGeom>
              <a:avLst/>
              <a:gdLst>
                <a:gd name="T0" fmla="*/ 755 w 755"/>
                <a:gd name="T1" fmla="*/ 433 h 864"/>
                <a:gd name="T2" fmla="*/ 652 w 755"/>
                <a:gd name="T3" fmla="*/ 748 h 864"/>
                <a:gd name="T4" fmla="*/ 377 w 755"/>
                <a:gd name="T5" fmla="*/ 864 h 864"/>
                <a:gd name="T6" fmla="*/ 102 w 755"/>
                <a:gd name="T7" fmla="*/ 748 h 864"/>
                <a:gd name="T8" fmla="*/ 0 w 755"/>
                <a:gd name="T9" fmla="*/ 433 h 864"/>
                <a:gd name="T10" fmla="*/ 102 w 755"/>
                <a:gd name="T11" fmla="*/ 116 h 864"/>
                <a:gd name="T12" fmla="*/ 377 w 755"/>
                <a:gd name="T13" fmla="*/ 0 h 864"/>
                <a:gd name="T14" fmla="*/ 652 w 755"/>
                <a:gd name="T15" fmla="*/ 116 h 864"/>
                <a:gd name="T16" fmla="*/ 755 w 755"/>
                <a:gd name="T17" fmla="*/ 433 h 864"/>
                <a:gd name="T18" fmla="*/ 613 w 755"/>
                <a:gd name="T19" fmla="*/ 433 h 864"/>
                <a:gd name="T20" fmla="*/ 550 w 755"/>
                <a:gd name="T21" fmla="*/ 196 h 864"/>
                <a:gd name="T22" fmla="*/ 377 w 755"/>
                <a:gd name="T23" fmla="*/ 119 h 864"/>
                <a:gd name="T24" fmla="*/ 204 w 755"/>
                <a:gd name="T25" fmla="*/ 196 h 864"/>
                <a:gd name="T26" fmla="*/ 142 w 755"/>
                <a:gd name="T27" fmla="*/ 433 h 864"/>
                <a:gd name="T28" fmla="*/ 204 w 755"/>
                <a:gd name="T29" fmla="*/ 666 h 864"/>
                <a:gd name="T30" fmla="*/ 377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2" y="748"/>
                  </a:cubicBezTo>
                  <a:cubicBezTo>
                    <a:pt x="584" y="825"/>
                    <a:pt x="492" y="864"/>
                    <a:pt x="377" y="864"/>
                  </a:cubicBezTo>
                  <a:cubicBezTo>
                    <a:pt x="262" y="864"/>
                    <a:pt x="170" y="825"/>
                    <a:pt x="102" y="748"/>
                  </a:cubicBezTo>
                  <a:cubicBezTo>
                    <a:pt x="34" y="671"/>
                    <a:pt x="0" y="566"/>
                    <a:pt x="0" y="433"/>
                  </a:cubicBezTo>
                  <a:cubicBezTo>
                    <a:pt x="0" y="299"/>
                    <a:pt x="34" y="194"/>
                    <a:pt x="102" y="116"/>
                  </a:cubicBezTo>
                  <a:cubicBezTo>
                    <a:pt x="170" y="39"/>
                    <a:pt x="262" y="0"/>
                    <a:pt x="377" y="0"/>
                  </a:cubicBezTo>
                  <a:cubicBezTo>
                    <a:pt x="492" y="0"/>
                    <a:pt x="584" y="39"/>
                    <a:pt x="652" y="116"/>
                  </a:cubicBezTo>
                  <a:cubicBezTo>
                    <a:pt x="720" y="194"/>
                    <a:pt x="755" y="299"/>
                    <a:pt x="755" y="433"/>
                  </a:cubicBezTo>
                  <a:close/>
                  <a:moveTo>
                    <a:pt x="613" y="433"/>
                  </a:moveTo>
                  <a:cubicBezTo>
                    <a:pt x="613" y="327"/>
                    <a:pt x="592" y="248"/>
                    <a:pt x="550" y="196"/>
                  </a:cubicBezTo>
                  <a:cubicBezTo>
                    <a:pt x="509" y="145"/>
                    <a:pt x="451" y="119"/>
                    <a:pt x="377" y="119"/>
                  </a:cubicBezTo>
                  <a:cubicBezTo>
                    <a:pt x="303" y="119"/>
                    <a:pt x="245" y="145"/>
                    <a:pt x="204" y="196"/>
                  </a:cubicBezTo>
                  <a:cubicBezTo>
                    <a:pt x="163" y="248"/>
                    <a:pt x="142" y="326"/>
                    <a:pt x="142" y="433"/>
                  </a:cubicBezTo>
                  <a:cubicBezTo>
                    <a:pt x="142" y="535"/>
                    <a:pt x="162" y="613"/>
                    <a:pt x="204" y="666"/>
                  </a:cubicBezTo>
                  <a:cubicBezTo>
                    <a:pt x="245" y="719"/>
                    <a:pt x="303" y="745"/>
                    <a:pt x="377" y="745"/>
                  </a:cubicBezTo>
                  <a:cubicBezTo>
                    <a:pt x="451" y="745"/>
                    <a:pt x="508"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6" name="Rectangle 1083">
              <a:extLst>
                <a:ext uri="{FF2B5EF4-FFF2-40B4-BE49-F238E27FC236}">
                  <a16:creationId xmlns:a16="http://schemas.microsoft.com/office/drawing/2014/main" id="{DF1EA215-D118-4AB4-A19F-D580D3E1ADE6}"/>
                </a:ext>
              </a:extLst>
            </p:cNvPr>
            <p:cNvSpPr>
              <a:spLocks noChangeArrowheads="1"/>
            </p:cNvSpPr>
            <p:nvPr/>
          </p:nvSpPr>
          <p:spPr bwMode="auto">
            <a:xfrm>
              <a:off x="3108326" y="2744788"/>
              <a:ext cx="9525" cy="79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7" name="Line 1084">
              <a:extLst>
                <a:ext uri="{FF2B5EF4-FFF2-40B4-BE49-F238E27FC236}">
                  <a16:creationId xmlns:a16="http://schemas.microsoft.com/office/drawing/2014/main" id="{173E460E-1282-4387-8058-CBC699FBC084}"/>
                </a:ext>
              </a:extLst>
            </p:cNvPr>
            <p:cNvSpPr>
              <a:spLocks noChangeShapeType="1"/>
            </p:cNvSpPr>
            <p:nvPr/>
          </p:nvSpPr>
          <p:spPr bwMode="auto">
            <a:xfrm>
              <a:off x="3354388" y="2698750"/>
              <a:ext cx="69373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8" name="Freeform 1085">
              <a:extLst>
                <a:ext uri="{FF2B5EF4-FFF2-40B4-BE49-F238E27FC236}">
                  <a16:creationId xmlns:a16="http://schemas.microsoft.com/office/drawing/2014/main" id="{764D53D2-FAA9-48A4-9071-3793374CF054}"/>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9" name="Freeform 1086">
              <a:extLst>
                <a:ext uri="{FF2B5EF4-FFF2-40B4-BE49-F238E27FC236}">
                  <a16:creationId xmlns:a16="http://schemas.microsoft.com/office/drawing/2014/main" id="{A39FDEAB-FEFF-4E59-9B44-064B934730E8}"/>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0" name="Line 1087">
              <a:extLst>
                <a:ext uri="{FF2B5EF4-FFF2-40B4-BE49-F238E27FC236}">
                  <a16:creationId xmlns:a16="http://schemas.microsoft.com/office/drawing/2014/main" id="{618EB4E7-A92B-41BB-A454-5A04CD7BEFDA}"/>
                </a:ext>
              </a:extLst>
            </p:cNvPr>
            <p:cNvSpPr>
              <a:spLocks noChangeShapeType="1"/>
            </p:cNvSpPr>
            <p:nvPr/>
          </p:nvSpPr>
          <p:spPr bwMode="auto">
            <a:xfrm>
              <a:off x="4775201" y="2708275"/>
              <a:ext cx="468313"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1" name="Freeform 1088">
              <a:extLst>
                <a:ext uri="{FF2B5EF4-FFF2-40B4-BE49-F238E27FC236}">
                  <a16:creationId xmlns:a16="http://schemas.microsoft.com/office/drawing/2014/main" id="{F6937803-474F-4D90-BF96-25C811F49D9F}"/>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2" name="Freeform 1089">
              <a:extLst>
                <a:ext uri="{FF2B5EF4-FFF2-40B4-BE49-F238E27FC236}">
                  <a16:creationId xmlns:a16="http://schemas.microsoft.com/office/drawing/2014/main" id="{2BEF8DA9-C03C-49C8-BE1D-35B5CA0662E9}"/>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3" name="Line 1090">
              <a:extLst>
                <a:ext uri="{FF2B5EF4-FFF2-40B4-BE49-F238E27FC236}">
                  <a16:creationId xmlns:a16="http://schemas.microsoft.com/office/drawing/2014/main" id="{084FBE4B-098F-4A46-A2CE-B07C3E13F134}"/>
                </a:ext>
              </a:extLst>
            </p:cNvPr>
            <p:cNvSpPr>
              <a:spLocks noChangeShapeType="1"/>
            </p:cNvSpPr>
            <p:nvPr/>
          </p:nvSpPr>
          <p:spPr bwMode="auto">
            <a:xfrm flipH="1">
              <a:off x="4775201" y="2876550"/>
              <a:ext cx="47148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4" name="Freeform 1091">
              <a:extLst>
                <a:ext uri="{FF2B5EF4-FFF2-40B4-BE49-F238E27FC236}">
                  <a16:creationId xmlns:a16="http://schemas.microsoft.com/office/drawing/2014/main" id="{2B38B82C-8B65-4968-AD3D-A244C51D02C3}"/>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5" name="Freeform 1092">
              <a:extLst>
                <a:ext uri="{FF2B5EF4-FFF2-40B4-BE49-F238E27FC236}">
                  <a16:creationId xmlns:a16="http://schemas.microsoft.com/office/drawing/2014/main" id="{5919D85E-AE6A-40C9-9AB6-2ED8AEE6C511}"/>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6" name="Line 1093">
              <a:extLst>
                <a:ext uri="{FF2B5EF4-FFF2-40B4-BE49-F238E27FC236}">
                  <a16:creationId xmlns:a16="http://schemas.microsoft.com/office/drawing/2014/main" id="{5CC8B115-5710-40F9-83BB-8702B3DAEEF1}"/>
                </a:ext>
              </a:extLst>
            </p:cNvPr>
            <p:cNvSpPr>
              <a:spLocks noChangeShapeType="1"/>
            </p:cNvSpPr>
            <p:nvPr/>
          </p:nvSpPr>
          <p:spPr bwMode="auto">
            <a:xfrm flipH="1">
              <a:off x="3354388" y="2867025"/>
              <a:ext cx="682625"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7" name="Freeform 1094">
              <a:extLst>
                <a:ext uri="{FF2B5EF4-FFF2-40B4-BE49-F238E27FC236}">
                  <a16:creationId xmlns:a16="http://schemas.microsoft.com/office/drawing/2014/main" id="{945D3D98-AC51-4AA0-8A7F-68AA0BFBB33E}"/>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8" name="Freeform 1095">
              <a:extLst>
                <a:ext uri="{FF2B5EF4-FFF2-40B4-BE49-F238E27FC236}">
                  <a16:creationId xmlns:a16="http://schemas.microsoft.com/office/drawing/2014/main" id="{7F627E4B-15C5-4DB7-985E-0D98E80C2393}"/>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66" name="Rectangle 65">
            <a:extLst>
              <a:ext uri="{FF2B5EF4-FFF2-40B4-BE49-F238E27FC236}">
                <a16:creationId xmlns:a16="http://schemas.microsoft.com/office/drawing/2014/main" id="{1D8E5D87-11FA-497F-BF23-E76985D975A8}"/>
              </a:ext>
            </a:extLst>
          </p:cNvPr>
          <p:cNvSpPr/>
          <p:nvPr/>
        </p:nvSpPr>
        <p:spPr>
          <a:xfrm>
            <a:off x="128338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5939406" y="313605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957393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3910695" y="251452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7782280" y="2519046"/>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634633"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3823615"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9282353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76705">
        <p15:prstTrans prst="pageCurlDouble"/>
      </p:transition>
    </mc:Choice>
    <mc:Fallback>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Protocol</a:t>
            </a:r>
          </a:p>
        </p:txBody>
      </p:sp>
      <p:grpSp>
        <p:nvGrpSpPr>
          <p:cNvPr id="78" name="Group 77">
            <a:extLst>
              <a:ext uri="{FF2B5EF4-FFF2-40B4-BE49-F238E27FC236}">
                <a16:creationId xmlns:a16="http://schemas.microsoft.com/office/drawing/2014/main" id="{5890A6BB-1915-4BF4-B1C0-6DCE00F463E3}"/>
              </a:ext>
            </a:extLst>
          </p:cNvPr>
          <p:cNvGrpSpPr>
            <a:grpSpLocks noChangeAspect="1"/>
          </p:cNvGrpSpPr>
          <p:nvPr/>
        </p:nvGrpSpPr>
        <p:grpSpPr>
          <a:xfrm>
            <a:off x="1084324" y="1917949"/>
            <a:ext cx="2449452" cy="4110200"/>
            <a:chOff x="2543173" y="2540001"/>
            <a:chExt cx="606426" cy="1017588"/>
          </a:xfrm>
        </p:grpSpPr>
        <p:sp>
          <p:nvSpPr>
            <p:cNvPr id="13" name="Freeform 7">
              <a:extLst>
                <a:ext uri="{FF2B5EF4-FFF2-40B4-BE49-F238E27FC236}">
                  <a16:creationId xmlns:a16="http://schemas.microsoft.com/office/drawing/2014/main" id="{EEDB9238-D6A7-4124-9C34-6CBEF6503459}"/>
                </a:ext>
              </a:extLst>
            </p:cNvPr>
            <p:cNvSpPr>
              <a:spLocks noEditPoints="1"/>
            </p:cNvSpPr>
            <p:nvPr/>
          </p:nvSpPr>
          <p:spPr bwMode="auto">
            <a:xfrm>
              <a:off x="2570161" y="2541589"/>
              <a:ext cx="28575" cy="30163"/>
            </a:xfrm>
            <a:custGeom>
              <a:avLst/>
              <a:gdLst>
                <a:gd name="T0" fmla="*/ 395 w 395"/>
                <a:gd name="T1" fmla="*/ 436 h 436"/>
                <a:gd name="T2" fmla="*/ 333 w 395"/>
                <a:gd name="T3" fmla="*/ 436 h 436"/>
                <a:gd name="T4" fmla="*/ 290 w 395"/>
                <a:gd name="T5" fmla="*/ 314 h 436"/>
                <a:gd name="T6" fmla="*/ 102 w 395"/>
                <a:gd name="T7" fmla="*/ 314 h 436"/>
                <a:gd name="T8" fmla="*/ 59 w 395"/>
                <a:gd name="T9" fmla="*/ 436 h 436"/>
                <a:gd name="T10" fmla="*/ 0 w 395"/>
                <a:gd name="T11" fmla="*/ 436 h 436"/>
                <a:gd name="T12" fmla="*/ 159 w 395"/>
                <a:gd name="T13" fmla="*/ 0 h 436"/>
                <a:gd name="T14" fmla="*/ 236 w 395"/>
                <a:gd name="T15" fmla="*/ 0 h 436"/>
                <a:gd name="T16" fmla="*/ 395 w 395"/>
                <a:gd name="T17" fmla="*/ 436 h 436"/>
                <a:gd name="T18" fmla="*/ 272 w 395"/>
                <a:gd name="T19" fmla="*/ 264 h 436"/>
                <a:gd name="T20" fmla="*/ 196 w 395"/>
                <a:gd name="T21" fmla="*/ 50 h 436"/>
                <a:gd name="T22" fmla="*/ 119 w 395"/>
                <a:gd name="T23" fmla="*/ 264 h 436"/>
                <a:gd name="T24" fmla="*/ 272 w 395"/>
                <a:gd name="T25" fmla="*/ 26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436">
                  <a:moveTo>
                    <a:pt x="395" y="436"/>
                  </a:moveTo>
                  <a:lnTo>
                    <a:pt x="333" y="436"/>
                  </a:lnTo>
                  <a:lnTo>
                    <a:pt x="290" y="314"/>
                  </a:lnTo>
                  <a:lnTo>
                    <a:pt x="102" y="314"/>
                  </a:lnTo>
                  <a:lnTo>
                    <a:pt x="59" y="436"/>
                  </a:lnTo>
                  <a:lnTo>
                    <a:pt x="0" y="436"/>
                  </a:lnTo>
                  <a:lnTo>
                    <a:pt x="159" y="0"/>
                  </a:lnTo>
                  <a:lnTo>
                    <a:pt x="236" y="0"/>
                  </a:lnTo>
                  <a:lnTo>
                    <a:pt x="395" y="436"/>
                  </a:lnTo>
                  <a:close/>
                  <a:moveTo>
                    <a:pt x="272" y="264"/>
                  </a:moveTo>
                  <a:lnTo>
                    <a:pt x="196" y="50"/>
                  </a:lnTo>
                  <a:lnTo>
                    <a:pt x="119" y="264"/>
                  </a:lnTo>
                  <a:lnTo>
                    <a:pt x="272" y="26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E2190A4-0413-47A5-9243-03EDEFA9A9E4}"/>
                </a:ext>
              </a:extLst>
            </p:cNvPr>
            <p:cNvSpPr>
              <a:spLocks noChangeArrowheads="1"/>
            </p:cNvSpPr>
            <p:nvPr/>
          </p:nvSpPr>
          <p:spPr bwMode="auto">
            <a:xfrm>
              <a:off x="2601911" y="2540001"/>
              <a:ext cx="47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9">
              <a:extLst>
                <a:ext uri="{FF2B5EF4-FFF2-40B4-BE49-F238E27FC236}">
                  <a16:creationId xmlns:a16="http://schemas.microsoft.com/office/drawing/2014/main" id="{4AF53A1B-DA12-43F9-97A8-52CA28EBF497}"/>
                </a:ext>
              </a:extLst>
            </p:cNvPr>
            <p:cNvSpPr>
              <a:spLocks noEditPoints="1"/>
            </p:cNvSpPr>
            <p:nvPr/>
          </p:nvSpPr>
          <p:spPr bwMode="auto">
            <a:xfrm>
              <a:off x="2613023" y="2541589"/>
              <a:ext cx="4763" cy="30163"/>
            </a:xfrm>
            <a:custGeom>
              <a:avLst/>
              <a:gdLst>
                <a:gd name="T0" fmla="*/ 62 w 62"/>
                <a:gd name="T1" fmla="*/ 57 h 439"/>
                <a:gd name="T2" fmla="*/ 0 w 62"/>
                <a:gd name="T3" fmla="*/ 57 h 439"/>
                <a:gd name="T4" fmla="*/ 0 w 62"/>
                <a:gd name="T5" fmla="*/ 0 h 439"/>
                <a:gd name="T6" fmla="*/ 62 w 62"/>
                <a:gd name="T7" fmla="*/ 0 h 439"/>
                <a:gd name="T8" fmla="*/ 62 w 62"/>
                <a:gd name="T9" fmla="*/ 57 h 439"/>
                <a:gd name="T10" fmla="*/ 58 w 62"/>
                <a:gd name="T11" fmla="*/ 439 h 439"/>
                <a:gd name="T12" fmla="*/ 3 w 62"/>
                <a:gd name="T13" fmla="*/ 439 h 439"/>
                <a:gd name="T14" fmla="*/ 3 w 62"/>
                <a:gd name="T15" fmla="*/ 112 h 439"/>
                <a:gd name="T16" fmla="*/ 58 w 62"/>
                <a:gd name="T17" fmla="*/ 112 h 439"/>
                <a:gd name="T18" fmla="*/ 58 w 62"/>
                <a:gd name="T1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9">
                  <a:moveTo>
                    <a:pt x="62" y="57"/>
                  </a:moveTo>
                  <a:lnTo>
                    <a:pt x="0" y="57"/>
                  </a:lnTo>
                  <a:lnTo>
                    <a:pt x="0" y="0"/>
                  </a:lnTo>
                  <a:lnTo>
                    <a:pt x="62" y="0"/>
                  </a:lnTo>
                  <a:lnTo>
                    <a:pt x="62" y="57"/>
                  </a:lnTo>
                  <a:close/>
                  <a:moveTo>
                    <a:pt x="58" y="439"/>
                  </a:moveTo>
                  <a:lnTo>
                    <a:pt x="3" y="439"/>
                  </a:lnTo>
                  <a:lnTo>
                    <a:pt x="3" y="112"/>
                  </a:lnTo>
                  <a:lnTo>
                    <a:pt x="58" y="112"/>
                  </a:lnTo>
                  <a:lnTo>
                    <a:pt x="58" y="4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
              <a:extLst>
                <a:ext uri="{FF2B5EF4-FFF2-40B4-BE49-F238E27FC236}">
                  <a16:creationId xmlns:a16="http://schemas.microsoft.com/office/drawing/2014/main" id="{E51C9874-F721-4EBF-8D0E-892F2F029987}"/>
                </a:ext>
              </a:extLst>
            </p:cNvPr>
            <p:cNvSpPr>
              <a:spLocks/>
            </p:cNvSpPr>
            <p:nvPr/>
          </p:nvSpPr>
          <p:spPr bwMode="auto">
            <a:xfrm>
              <a:off x="2622548" y="2547939"/>
              <a:ext cx="19050" cy="23813"/>
            </a:xfrm>
            <a:custGeom>
              <a:avLst/>
              <a:gdLst>
                <a:gd name="T0" fmla="*/ 265 w 265"/>
                <a:gd name="T1" fmla="*/ 314 h 342"/>
                <a:gd name="T2" fmla="*/ 213 w 265"/>
                <a:gd name="T3" fmla="*/ 335 h 342"/>
                <a:gd name="T4" fmla="*/ 160 w 265"/>
                <a:gd name="T5" fmla="*/ 342 h 342"/>
                <a:gd name="T6" fmla="*/ 95 w 265"/>
                <a:gd name="T7" fmla="*/ 332 h 342"/>
                <a:gd name="T8" fmla="*/ 44 w 265"/>
                <a:gd name="T9" fmla="*/ 300 h 342"/>
                <a:gd name="T10" fmla="*/ 11 w 265"/>
                <a:gd name="T11" fmla="*/ 247 h 342"/>
                <a:gd name="T12" fmla="*/ 0 w 265"/>
                <a:gd name="T13" fmla="*/ 172 h 342"/>
                <a:gd name="T14" fmla="*/ 44 w 265"/>
                <a:gd name="T15" fmla="*/ 46 h 342"/>
                <a:gd name="T16" fmla="*/ 160 w 265"/>
                <a:gd name="T17" fmla="*/ 0 h 342"/>
                <a:gd name="T18" fmla="*/ 215 w 265"/>
                <a:gd name="T19" fmla="*/ 8 h 342"/>
                <a:gd name="T20" fmla="*/ 265 w 265"/>
                <a:gd name="T21" fmla="*/ 27 h 342"/>
                <a:gd name="T22" fmla="*/ 265 w 265"/>
                <a:gd name="T23" fmla="*/ 88 h 342"/>
                <a:gd name="T24" fmla="*/ 262 w 265"/>
                <a:gd name="T25" fmla="*/ 88 h 342"/>
                <a:gd name="T26" fmla="*/ 210 w 265"/>
                <a:gd name="T27" fmla="*/ 58 h 342"/>
                <a:gd name="T28" fmla="*/ 158 w 265"/>
                <a:gd name="T29" fmla="*/ 48 h 342"/>
                <a:gd name="T30" fmla="*/ 84 w 265"/>
                <a:gd name="T31" fmla="*/ 79 h 342"/>
                <a:gd name="T32" fmla="*/ 57 w 265"/>
                <a:gd name="T33" fmla="*/ 172 h 342"/>
                <a:gd name="T34" fmla="*/ 83 w 265"/>
                <a:gd name="T35" fmla="*/ 263 h 342"/>
                <a:gd name="T36" fmla="*/ 158 w 265"/>
                <a:gd name="T37" fmla="*/ 294 h 342"/>
                <a:gd name="T38" fmla="*/ 192 w 265"/>
                <a:gd name="T39" fmla="*/ 290 h 342"/>
                <a:gd name="T40" fmla="*/ 223 w 265"/>
                <a:gd name="T41" fmla="*/ 279 h 342"/>
                <a:gd name="T42" fmla="*/ 245 w 265"/>
                <a:gd name="T43" fmla="*/ 266 h 342"/>
                <a:gd name="T44" fmla="*/ 262 w 265"/>
                <a:gd name="T45" fmla="*/ 254 h 342"/>
                <a:gd name="T46" fmla="*/ 265 w 265"/>
                <a:gd name="T47" fmla="*/ 254 h 342"/>
                <a:gd name="T48" fmla="*/ 265 w 265"/>
                <a:gd name="T49"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342">
                  <a:moveTo>
                    <a:pt x="265" y="314"/>
                  </a:moveTo>
                  <a:cubicBezTo>
                    <a:pt x="247" y="323"/>
                    <a:pt x="229" y="330"/>
                    <a:pt x="213" y="335"/>
                  </a:cubicBezTo>
                  <a:cubicBezTo>
                    <a:pt x="196" y="340"/>
                    <a:pt x="179" y="342"/>
                    <a:pt x="160" y="342"/>
                  </a:cubicBezTo>
                  <a:cubicBezTo>
                    <a:pt x="137" y="342"/>
                    <a:pt x="115" y="339"/>
                    <a:pt x="95" y="332"/>
                  </a:cubicBezTo>
                  <a:cubicBezTo>
                    <a:pt x="75" y="325"/>
                    <a:pt x="58" y="314"/>
                    <a:pt x="44" y="300"/>
                  </a:cubicBezTo>
                  <a:cubicBezTo>
                    <a:pt x="30" y="286"/>
                    <a:pt x="19" y="269"/>
                    <a:pt x="11" y="247"/>
                  </a:cubicBezTo>
                  <a:cubicBezTo>
                    <a:pt x="4" y="226"/>
                    <a:pt x="0" y="200"/>
                    <a:pt x="0" y="172"/>
                  </a:cubicBezTo>
                  <a:cubicBezTo>
                    <a:pt x="0" y="118"/>
                    <a:pt x="14" y="76"/>
                    <a:pt x="44" y="46"/>
                  </a:cubicBezTo>
                  <a:cubicBezTo>
                    <a:pt x="73" y="15"/>
                    <a:pt x="112" y="0"/>
                    <a:pt x="160" y="0"/>
                  </a:cubicBezTo>
                  <a:cubicBezTo>
                    <a:pt x="179" y="0"/>
                    <a:pt x="197" y="3"/>
                    <a:pt x="215" y="8"/>
                  </a:cubicBezTo>
                  <a:cubicBezTo>
                    <a:pt x="233" y="13"/>
                    <a:pt x="250" y="20"/>
                    <a:pt x="265" y="27"/>
                  </a:cubicBezTo>
                  <a:lnTo>
                    <a:pt x="265" y="88"/>
                  </a:lnTo>
                  <a:lnTo>
                    <a:pt x="262" y="88"/>
                  </a:lnTo>
                  <a:cubicBezTo>
                    <a:pt x="245" y="75"/>
                    <a:pt x="228" y="65"/>
                    <a:pt x="210" y="58"/>
                  </a:cubicBezTo>
                  <a:cubicBezTo>
                    <a:pt x="192" y="51"/>
                    <a:pt x="175" y="48"/>
                    <a:pt x="158" y="48"/>
                  </a:cubicBezTo>
                  <a:cubicBezTo>
                    <a:pt x="127" y="48"/>
                    <a:pt x="102" y="58"/>
                    <a:pt x="84" y="79"/>
                  </a:cubicBezTo>
                  <a:cubicBezTo>
                    <a:pt x="66" y="100"/>
                    <a:pt x="57" y="131"/>
                    <a:pt x="57" y="172"/>
                  </a:cubicBezTo>
                  <a:cubicBezTo>
                    <a:pt x="57" y="211"/>
                    <a:pt x="66" y="241"/>
                    <a:pt x="83" y="263"/>
                  </a:cubicBezTo>
                  <a:cubicBezTo>
                    <a:pt x="101" y="284"/>
                    <a:pt x="126" y="294"/>
                    <a:pt x="158" y="294"/>
                  </a:cubicBezTo>
                  <a:cubicBezTo>
                    <a:pt x="169" y="294"/>
                    <a:pt x="180" y="293"/>
                    <a:pt x="192" y="290"/>
                  </a:cubicBezTo>
                  <a:cubicBezTo>
                    <a:pt x="203" y="287"/>
                    <a:pt x="214" y="283"/>
                    <a:pt x="223" y="279"/>
                  </a:cubicBezTo>
                  <a:cubicBezTo>
                    <a:pt x="231" y="275"/>
                    <a:pt x="238" y="270"/>
                    <a:pt x="245" y="266"/>
                  </a:cubicBezTo>
                  <a:cubicBezTo>
                    <a:pt x="252" y="261"/>
                    <a:pt x="258" y="257"/>
                    <a:pt x="262" y="254"/>
                  </a:cubicBezTo>
                  <a:lnTo>
                    <a:pt x="265" y="254"/>
                  </a:lnTo>
                  <a:lnTo>
                    <a:pt x="265" y="3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1">
              <a:extLst>
                <a:ext uri="{FF2B5EF4-FFF2-40B4-BE49-F238E27FC236}">
                  <a16:creationId xmlns:a16="http://schemas.microsoft.com/office/drawing/2014/main" id="{575230AB-AEC7-46E5-A8E1-C2073C205350}"/>
                </a:ext>
              </a:extLst>
            </p:cNvPr>
            <p:cNvSpPr>
              <a:spLocks noEditPoints="1"/>
            </p:cNvSpPr>
            <p:nvPr/>
          </p:nvSpPr>
          <p:spPr bwMode="auto">
            <a:xfrm>
              <a:off x="264477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2">
              <a:extLst>
                <a:ext uri="{FF2B5EF4-FFF2-40B4-BE49-F238E27FC236}">
                  <a16:creationId xmlns:a16="http://schemas.microsoft.com/office/drawing/2014/main" id="{5022DB89-C652-4B3E-82D1-F60D32F0F476}"/>
                </a:ext>
              </a:extLst>
            </p:cNvPr>
            <p:cNvSpPr>
              <a:spLocks/>
            </p:cNvSpPr>
            <p:nvPr/>
          </p:nvSpPr>
          <p:spPr bwMode="auto">
            <a:xfrm>
              <a:off x="2759073" y="2541589"/>
              <a:ext cx="25400" cy="30163"/>
            </a:xfrm>
            <a:custGeom>
              <a:avLst/>
              <a:gdLst>
                <a:gd name="T0" fmla="*/ 388 w 388"/>
                <a:gd name="T1" fmla="*/ 436 h 436"/>
                <a:gd name="T2" fmla="*/ 330 w 388"/>
                <a:gd name="T3" fmla="*/ 436 h 436"/>
                <a:gd name="T4" fmla="*/ 330 w 388"/>
                <a:gd name="T5" fmla="*/ 60 h 436"/>
                <a:gd name="T6" fmla="*/ 209 w 388"/>
                <a:gd name="T7" fmla="*/ 316 h 436"/>
                <a:gd name="T8" fmla="*/ 174 w 388"/>
                <a:gd name="T9" fmla="*/ 316 h 436"/>
                <a:gd name="T10" fmla="*/ 54 w 388"/>
                <a:gd name="T11" fmla="*/ 60 h 436"/>
                <a:gd name="T12" fmla="*/ 54 w 388"/>
                <a:gd name="T13" fmla="*/ 436 h 436"/>
                <a:gd name="T14" fmla="*/ 0 w 388"/>
                <a:gd name="T15" fmla="*/ 436 h 436"/>
                <a:gd name="T16" fmla="*/ 0 w 388"/>
                <a:gd name="T17" fmla="*/ 0 h 436"/>
                <a:gd name="T18" fmla="*/ 79 w 388"/>
                <a:gd name="T19" fmla="*/ 0 h 436"/>
                <a:gd name="T20" fmla="*/ 195 w 388"/>
                <a:gd name="T21" fmla="*/ 243 h 436"/>
                <a:gd name="T22" fmla="*/ 308 w 388"/>
                <a:gd name="T23" fmla="*/ 0 h 436"/>
                <a:gd name="T24" fmla="*/ 388 w 388"/>
                <a:gd name="T25" fmla="*/ 0 h 436"/>
                <a:gd name="T26" fmla="*/ 388 w 388"/>
                <a:gd name="T2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8" h="436">
                  <a:moveTo>
                    <a:pt x="388" y="436"/>
                  </a:moveTo>
                  <a:lnTo>
                    <a:pt x="330" y="436"/>
                  </a:lnTo>
                  <a:lnTo>
                    <a:pt x="330" y="60"/>
                  </a:lnTo>
                  <a:lnTo>
                    <a:pt x="209" y="316"/>
                  </a:lnTo>
                  <a:lnTo>
                    <a:pt x="174" y="316"/>
                  </a:lnTo>
                  <a:lnTo>
                    <a:pt x="54" y="60"/>
                  </a:lnTo>
                  <a:lnTo>
                    <a:pt x="54" y="436"/>
                  </a:lnTo>
                  <a:lnTo>
                    <a:pt x="0" y="436"/>
                  </a:lnTo>
                  <a:lnTo>
                    <a:pt x="0" y="0"/>
                  </a:lnTo>
                  <a:lnTo>
                    <a:pt x="79" y="0"/>
                  </a:lnTo>
                  <a:lnTo>
                    <a:pt x="195" y="243"/>
                  </a:lnTo>
                  <a:lnTo>
                    <a:pt x="308" y="0"/>
                  </a:lnTo>
                  <a:lnTo>
                    <a:pt x="388" y="0"/>
                  </a:lnTo>
                  <a:lnTo>
                    <a:pt x="388"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3">
              <a:extLst>
                <a:ext uri="{FF2B5EF4-FFF2-40B4-BE49-F238E27FC236}">
                  <a16:creationId xmlns:a16="http://schemas.microsoft.com/office/drawing/2014/main" id="{EE96A3D9-AA54-41F3-AF55-96B3B9B1DFE8}"/>
                </a:ext>
              </a:extLst>
            </p:cNvPr>
            <p:cNvSpPr>
              <a:spLocks noEditPoints="1"/>
            </p:cNvSpPr>
            <p:nvPr/>
          </p:nvSpPr>
          <p:spPr bwMode="auto">
            <a:xfrm>
              <a:off x="279082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3 w 297"/>
                <a:gd name="T11" fmla="*/ 295 h 343"/>
                <a:gd name="T12" fmla="*/ 240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4 w 297"/>
                <a:gd name="T39" fmla="*/ 136 h 343"/>
                <a:gd name="T40" fmla="*/ 222 w 297"/>
                <a:gd name="T41" fmla="*/ 69 h 343"/>
                <a:gd name="T42" fmla="*/ 156 w 297"/>
                <a:gd name="T43" fmla="*/ 45 h 343"/>
                <a:gd name="T44" fmla="*/ 86 w 297"/>
                <a:gd name="T45" fmla="*/ 71 h 343"/>
                <a:gd name="T46" fmla="*/ 56 w 297"/>
                <a:gd name="T47" fmla="*/ 136 h 343"/>
                <a:gd name="T48" fmla="*/ 244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80" y="258"/>
                    <a:pt x="90" y="267"/>
                  </a:cubicBezTo>
                  <a:cubicBezTo>
                    <a:pt x="100" y="277"/>
                    <a:pt x="112" y="284"/>
                    <a:pt x="126" y="288"/>
                  </a:cubicBezTo>
                  <a:cubicBezTo>
                    <a:pt x="140" y="293"/>
                    <a:pt x="156" y="295"/>
                    <a:pt x="173" y="295"/>
                  </a:cubicBezTo>
                  <a:cubicBezTo>
                    <a:pt x="195" y="295"/>
                    <a:pt x="217" y="291"/>
                    <a:pt x="240" y="282"/>
                  </a:cubicBezTo>
                  <a:cubicBezTo>
                    <a:pt x="262" y="273"/>
                    <a:pt x="278" y="265"/>
                    <a:pt x="288" y="256"/>
                  </a:cubicBezTo>
                  <a:lnTo>
                    <a:pt x="291" y="256"/>
                  </a:lnTo>
                  <a:lnTo>
                    <a:pt x="291" y="316"/>
                  </a:lnTo>
                  <a:cubicBezTo>
                    <a:pt x="272" y="324"/>
                    <a:pt x="253" y="330"/>
                    <a:pt x="234" y="336"/>
                  </a:cubicBezTo>
                  <a:cubicBezTo>
                    <a:pt x="215" y="341"/>
                    <a:pt x="195" y="343"/>
                    <a:pt x="173" y="343"/>
                  </a:cubicBezTo>
                  <a:cubicBezTo>
                    <a:pt x="119" y="343"/>
                    <a:pt x="76" y="329"/>
                    <a:pt x="46" y="299"/>
                  </a:cubicBezTo>
                  <a:cubicBezTo>
                    <a:pt x="16" y="270"/>
                    <a:pt x="0" y="228"/>
                    <a:pt x="0" y="174"/>
                  </a:cubicBezTo>
                  <a:cubicBezTo>
                    <a:pt x="0" y="121"/>
                    <a:pt x="15" y="78"/>
                    <a:pt x="44" y="47"/>
                  </a:cubicBezTo>
                  <a:cubicBezTo>
                    <a:pt x="73" y="15"/>
                    <a:pt x="112" y="0"/>
                    <a:pt x="159" y="0"/>
                  </a:cubicBezTo>
                  <a:cubicBezTo>
                    <a:pt x="203" y="0"/>
                    <a:pt x="237" y="12"/>
                    <a:pt x="261" y="38"/>
                  </a:cubicBezTo>
                  <a:cubicBezTo>
                    <a:pt x="285" y="64"/>
                    <a:pt x="297" y="101"/>
                    <a:pt x="297" y="148"/>
                  </a:cubicBezTo>
                  <a:lnTo>
                    <a:pt x="297" y="178"/>
                  </a:lnTo>
                  <a:close/>
                  <a:moveTo>
                    <a:pt x="244" y="136"/>
                  </a:moveTo>
                  <a:cubicBezTo>
                    <a:pt x="244" y="107"/>
                    <a:pt x="236" y="84"/>
                    <a:pt x="222" y="69"/>
                  </a:cubicBezTo>
                  <a:cubicBezTo>
                    <a:pt x="208" y="53"/>
                    <a:pt x="186" y="45"/>
                    <a:pt x="156" y="45"/>
                  </a:cubicBezTo>
                  <a:cubicBezTo>
                    <a:pt x="127" y="45"/>
                    <a:pt x="104" y="54"/>
                    <a:pt x="86" y="71"/>
                  </a:cubicBezTo>
                  <a:cubicBezTo>
                    <a:pt x="69" y="88"/>
                    <a:pt x="59" y="110"/>
                    <a:pt x="56" y="136"/>
                  </a:cubicBezTo>
                  <a:lnTo>
                    <a:pt x="244"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4">
              <a:extLst>
                <a:ext uri="{FF2B5EF4-FFF2-40B4-BE49-F238E27FC236}">
                  <a16:creationId xmlns:a16="http://schemas.microsoft.com/office/drawing/2014/main" id="{09CAC2D8-730F-477D-AB0A-F119C1F71A57}"/>
                </a:ext>
              </a:extLst>
            </p:cNvPr>
            <p:cNvSpPr>
              <a:spLocks/>
            </p:cNvSpPr>
            <p:nvPr/>
          </p:nvSpPr>
          <p:spPr bwMode="auto">
            <a:xfrm>
              <a:off x="2816223" y="2547939"/>
              <a:ext cx="17463"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5">
              <a:extLst>
                <a:ext uri="{FF2B5EF4-FFF2-40B4-BE49-F238E27FC236}">
                  <a16:creationId xmlns:a16="http://schemas.microsoft.com/office/drawing/2014/main" id="{35A8581F-8CCF-43FB-8AC5-3586A062663C}"/>
                </a:ext>
              </a:extLst>
            </p:cNvPr>
            <p:cNvSpPr>
              <a:spLocks/>
            </p:cNvSpPr>
            <p:nvPr/>
          </p:nvSpPr>
          <p:spPr bwMode="auto">
            <a:xfrm>
              <a:off x="2836861" y="2547939"/>
              <a:ext cx="19050"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6">
              <a:extLst>
                <a:ext uri="{FF2B5EF4-FFF2-40B4-BE49-F238E27FC236}">
                  <a16:creationId xmlns:a16="http://schemas.microsoft.com/office/drawing/2014/main" id="{D3B2917B-1CF7-4B38-BB3C-286D76DDBF98}"/>
                </a:ext>
              </a:extLst>
            </p:cNvPr>
            <p:cNvSpPr>
              <a:spLocks noEditPoints="1"/>
            </p:cNvSpPr>
            <p:nvPr/>
          </p:nvSpPr>
          <p:spPr bwMode="auto">
            <a:xfrm>
              <a:off x="2859086" y="2547939"/>
              <a:ext cx="19050" cy="23813"/>
            </a:xfrm>
            <a:custGeom>
              <a:avLst/>
              <a:gdLst>
                <a:gd name="T0" fmla="*/ 278 w 278"/>
                <a:gd name="T1" fmla="*/ 335 h 344"/>
                <a:gd name="T2" fmla="*/ 223 w 278"/>
                <a:gd name="T3" fmla="*/ 335 h 344"/>
                <a:gd name="T4" fmla="*/ 223 w 278"/>
                <a:gd name="T5" fmla="*/ 300 h 344"/>
                <a:gd name="T6" fmla="*/ 203 w 278"/>
                <a:gd name="T7" fmla="*/ 314 h 344"/>
                <a:gd name="T8" fmla="*/ 179 w 278"/>
                <a:gd name="T9" fmla="*/ 328 h 344"/>
                <a:gd name="T10" fmla="*/ 147 w 278"/>
                <a:gd name="T11" fmla="*/ 339 h 344"/>
                <a:gd name="T12" fmla="*/ 105 w 278"/>
                <a:gd name="T13" fmla="*/ 344 h 344"/>
                <a:gd name="T14" fmla="*/ 30 w 278"/>
                <a:gd name="T15" fmla="*/ 315 h 344"/>
                <a:gd name="T16" fmla="*/ 0 w 278"/>
                <a:gd name="T17" fmla="*/ 240 h 344"/>
                <a:gd name="T18" fmla="*/ 16 w 278"/>
                <a:gd name="T19" fmla="*/ 180 h 344"/>
                <a:gd name="T20" fmla="*/ 61 w 278"/>
                <a:gd name="T21" fmla="*/ 144 h 344"/>
                <a:gd name="T22" fmla="*/ 133 w 278"/>
                <a:gd name="T23" fmla="*/ 126 h 344"/>
                <a:gd name="T24" fmla="*/ 223 w 278"/>
                <a:gd name="T25" fmla="*/ 119 h 344"/>
                <a:gd name="T26" fmla="*/ 223 w 278"/>
                <a:gd name="T27" fmla="*/ 110 h 344"/>
                <a:gd name="T28" fmla="*/ 216 w 278"/>
                <a:gd name="T29" fmla="*/ 79 h 344"/>
                <a:gd name="T30" fmla="*/ 197 w 278"/>
                <a:gd name="T31" fmla="*/ 60 h 344"/>
                <a:gd name="T32" fmla="*/ 169 w 278"/>
                <a:gd name="T33" fmla="*/ 51 h 344"/>
                <a:gd name="T34" fmla="*/ 135 w 278"/>
                <a:gd name="T35" fmla="*/ 48 h 344"/>
                <a:gd name="T36" fmla="*/ 87 w 278"/>
                <a:gd name="T37" fmla="*/ 54 h 344"/>
                <a:gd name="T38" fmla="*/ 32 w 278"/>
                <a:gd name="T39" fmla="*/ 71 h 344"/>
                <a:gd name="T40" fmla="*/ 29 w 278"/>
                <a:gd name="T41" fmla="*/ 71 h 344"/>
                <a:gd name="T42" fmla="*/ 29 w 278"/>
                <a:gd name="T43" fmla="*/ 15 h 344"/>
                <a:gd name="T44" fmla="*/ 75 w 278"/>
                <a:gd name="T45" fmla="*/ 5 h 344"/>
                <a:gd name="T46" fmla="*/ 135 w 278"/>
                <a:gd name="T47" fmla="*/ 0 h 344"/>
                <a:gd name="T48" fmla="*/ 196 w 278"/>
                <a:gd name="T49" fmla="*/ 5 h 344"/>
                <a:gd name="T50" fmla="*/ 240 w 278"/>
                <a:gd name="T51" fmla="*/ 25 h 344"/>
                <a:gd name="T52" fmla="*/ 268 w 278"/>
                <a:gd name="T53" fmla="*/ 60 h 344"/>
                <a:gd name="T54" fmla="*/ 278 w 278"/>
                <a:gd name="T55" fmla="*/ 113 h 344"/>
                <a:gd name="T56" fmla="*/ 278 w 278"/>
                <a:gd name="T57" fmla="*/ 335 h 344"/>
                <a:gd name="T58" fmla="*/ 223 w 278"/>
                <a:gd name="T59" fmla="*/ 254 h 344"/>
                <a:gd name="T60" fmla="*/ 223 w 278"/>
                <a:gd name="T61" fmla="*/ 163 h 344"/>
                <a:gd name="T62" fmla="*/ 164 w 278"/>
                <a:gd name="T63" fmla="*/ 168 h 344"/>
                <a:gd name="T64" fmla="*/ 110 w 278"/>
                <a:gd name="T65" fmla="*/ 176 h 344"/>
                <a:gd name="T66" fmla="*/ 71 w 278"/>
                <a:gd name="T67" fmla="*/ 197 h 344"/>
                <a:gd name="T68" fmla="*/ 57 w 278"/>
                <a:gd name="T69" fmla="*/ 236 h 344"/>
                <a:gd name="T70" fmla="*/ 74 w 278"/>
                <a:gd name="T71" fmla="*/ 278 h 344"/>
                <a:gd name="T72" fmla="*/ 125 w 278"/>
                <a:gd name="T73" fmla="*/ 293 h 344"/>
                <a:gd name="T74" fmla="*/ 178 w 278"/>
                <a:gd name="T75" fmla="*/ 281 h 344"/>
                <a:gd name="T76" fmla="*/ 223 w 278"/>
                <a:gd name="T77" fmla="*/ 25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8" h="344">
                  <a:moveTo>
                    <a:pt x="278" y="335"/>
                  </a:moveTo>
                  <a:lnTo>
                    <a:pt x="223" y="335"/>
                  </a:lnTo>
                  <a:lnTo>
                    <a:pt x="223" y="300"/>
                  </a:lnTo>
                  <a:cubicBezTo>
                    <a:pt x="218" y="303"/>
                    <a:pt x="212" y="308"/>
                    <a:pt x="203" y="314"/>
                  </a:cubicBezTo>
                  <a:cubicBezTo>
                    <a:pt x="195" y="320"/>
                    <a:pt x="187" y="325"/>
                    <a:pt x="179" y="328"/>
                  </a:cubicBezTo>
                  <a:cubicBezTo>
                    <a:pt x="170" y="333"/>
                    <a:pt x="159" y="336"/>
                    <a:pt x="147" y="339"/>
                  </a:cubicBezTo>
                  <a:cubicBezTo>
                    <a:pt x="136" y="342"/>
                    <a:pt x="122" y="344"/>
                    <a:pt x="105" y="344"/>
                  </a:cubicBezTo>
                  <a:cubicBezTo>
                    <a:pt x="76" y="344"/>
                    <a:pt x="51" y="334"/>
                    <a:pt x="30" y="315"/>
                  </a:cubicBezTo>
                  <a:cubicBezTo>
                    <a:pt x="10" y="295"/>
                    <a:pt x="0" y="270"/>
                    <a:pt x="0" y="240"/>
                  </a:cubicBezTo>
                  <a:cubicBezTo>
                    <a:pt x="0" y="215"/>
                    <a:pt x="5" y="195"/>
                    <a:pt x="16" y="180"/>
                  </a:cubicBezTo>
                  <a:cubicBezTo>
                    <a:pt x="26" y="165"/>
                    <a:pt x="41" y="152"/>
                    <a:pt x="61" y="144"/>
                  </a:cubicBezTo>
                  <a:cubicBezTo>
                    <a:pt x="81" y="135"/>
                    <a:pt x="105" y="129"/>
                    <a:pt x="133" y="126"/>
                  </a:cubicBezTo>
                  <a:cubicBezTo>
                    <a:pt x="161" y="123"/>
                    <a:pt x="191" y="120"/>
                    <a:pt x="223" y="119"/>
                  </a:cubicBezTo>
                  <a:lnTo>
                    <a:pt x="223" y="110"/>
                  </a:lnTo>
                  <a:cubicBezTo>
                    <a:pt x="223" y="98"/>
                    <a:pt x="221" y="87"/>
                    <a:pt x="216" y="79"/>
                  </a:cubicBezTo>
                  <a:cubicBezTo>
                    <a:pt x="212" y="71"/>
                    <a:pt x="206" y="64"/>
                    <a:pt x="197" y="60"/>
                  </a:cubicBezTo>
                  <a:cubicBezTo>
                    <a:pt x="190" y="55"/>
                    <a:pt x="180" y="52"/>
                    <a:pt x="169" y="51"/>
                  </a:cubicBezTo>
                  <a:cubicBezTo>
                    <a:pt x="159" y="49"/>
                    <a:pt x="147" y="48"/>
                    <a:pt x="135" y="48"/>
                  </a:cubicBezTo>
                  <a:cubicBezTo>
                    <a:pt x="121" y="48"/>
                    <a:pt x="105" y="50"/>
                    <a:pt x="87" y="54"/>
                  </a:cubicBezTo>
                  <a:cubicBezTo>
                    <a:pt x="69" y="58"/>
                    <a:pt x="51" y="63"/>
                    <a:pt x="32" y="71"/>
                  </a:cubicBezTo>
                  <a:lnTo>
                    <a:pt x="29" y="71"/>
                  </a:lnTo>
                  <a:lnTo>
                    <a:pt x="29" y="15"/>
                  </a:lnTo>
                  <a:cubicBezTo>
                    <a:pt x="39" y="12"/>
                    <a:pt x="55" y="8"/>
                    <a:pt x="75" y="5"/>
                  </a:cubicBezTo>
                  <a:cubicBezTo>
                    <a:pt x="96" y="1"/>
                    <a:pt x="116" y="0"/>
                    <a:pt x="135" y="0"/>
                  </a:cubicBezTo>
                  <a:cubicBezTo>
                    <a:pt x="158" y="0"/>
                    <a:pt x="178" y="2"/>
                    <a:pt x="196" y="5"/>
                  </a:cubicBezTo>
                  <a:cubicBezTo>
                    <a:pt x="213" y="9"/>
                    <a:pt x="227" y="16"/>
                    <a:pt x="240" y="25"/>
                  </a:cubicBezTo>
                  <a:cubicBezTo>
                    <a:pt x="252" y="34"/>
                    <a:pt x="262" y="45"/>
                    <a:pt x="268" y="60"/>
                  </a:cubicBezTo>
                  <a:cubicBezTo>
                    <a:pt x="275" y="74"/>
                    <a:pt x="278" y="92"/>
                    <a:pt x="278" y="113"/>
                  </a:cubicBezTo>
                  <a:lnTo>
                    <a:pt x="278" y="335"/>
                  </a:lnTo>
                  <a:close/>
                  <a:moveTo>
                    <a:pt x="223" y="254"/>
                  </a:moveTo>
                  <a:lnTo>
                    <a:pt x="223" y="163"/>
                  </a:lnTo>
                  <a:cubicBezTo>
                    <a:pt x="206" y="164"/>
                    <a:pt x="186" y="166"/>
                    <a:pt x="164" y="168"/>
                  </a:cubicBezTo>
                  <a:cubicBezTo>
                    <a:pt x="141" y="169"/>
                    <a:pt x="123" y="172"/>
                    <a:pt x="110" y="176"/>
                  </a:cubicBezTo>
                  <a:cubicBezTo>
                    <a:pt x="94" y="180"/>
                    <a:pt x="81" y="187"/>
                    <a:pt x="71" y="197"/>
                  </a:cubicBezTo>
                  <a:cubicBezTo>
                    <a:pt x="62" y="206"/>
                    <a:pt x="57" y="219"/>
                    <a:pt x="57" y="236"/>
                  </a:cubicBezTo>
                  <a:cubicBezTo>
                    <a:pt x="57" y="255"/>
                    <a:pt x="62" y="269"/>
                    <a:pt x="74" y="278"/>
                  </a:cubicBezTo>
                  <a:cubicBezTo>
                    <a:pt x="85" y="288"/>
                    <a:pt x="102" y="293"/>
                    <a:pt x="125" y="293"/>
                  </a:cubicBezTo>
                  <a:cubicBezTo>
                    <a:pt x="145" y="293"/>
                    <a:pt x="162" y="289"/>
                    <a:pt x="178" y="281"/>
                  </a:cubicBezTo>
                  <a:cubicBezTo>
                    <a:pt x="194" y="274"/>
                    <a:pt x="209" y="265"/>
                    <a:pt x="223" y="25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7">
              <a:extLst>
                <a:ext uri="{FF2B5EF4-FFF2-40B4-BE49-F238E27FC236}">
                  <a16:creationId xmlns:a16="http://schemas.microsoft.com/office/drawing/2014/main" id="{90232223-1825-4F0C-9A03-1194985AF534}"/>
                </a:ext>
              </a:extLst>
            </p:cNvPr>
            <p:cNvSpPr>
              <a:spLocks noEditPoints="1"/>
            </p:cNvSpPr>
            <p:nvPr/>
          </p:nvSpPr>
          <p:spPr bwMode="auto">
            <a:xfrm>
              <a:off x="2884486" y="2547939"/>
              <a:ext cx="19050" cy="31750"/>
            </a:xfrm>
            <a:custGeom>
              <a:avLst/>
              <a:gdLst>
                <a:gd name="T0" fmla="*/ 288 w 288"/>
                <a:gd name="T1" fmla="*/ 299 h 460"/>
                <a:gd name="T2" fmla="*/ 250 w 288"/>
                <a:gd name="T3" fmla="*/ 421 h 460"/>
                <a:gd name="T4" fmla="*/ 134 w 288"/>
                <a:gd name="T5" fmla="*/ 460 h 460"/>
                <a:gd name="T6" fmla="*/ 83 w 288"/>
                <a:gd name="T7" fmla="*/ 456 h 460"/>
                <a:gd name="T8" fmla="*/ 34 w 288"/>
                <a:gd name="T9" fmla="*/ 446 h 460"/>
                <a:gd name="T10" fmla="*/ 34 w 288"/>
                <a:gd name="T11" fmla="*/ 389 h 460"/>
                <a:gd name="T12" fmla="*/ 37 w 288"/>
                <a:gd name="T13" fmla="*/ 389 h 460"/>
                <a:gd name="T14" fmla="*/ 80 w 288"/>
                <a:gd name="T15" fmla="*/ 403 h 460"/>
                <a:gd name="T16" fmla="*/ 138 w 288"/>
                <a:gd name="T17" fmla="*/ 410 h 460"/>
                <a:gd name="T18" fmla="*/ 185 w 288"/>
                <a:gd name="T19" fmla="*/ 404 h 460"/>
                <a:gd name="T20" fmla="*/ 214 w 288"/>
                <a:gd name="T21" fmla="*/ 385 h 460"/>
                <a:gd name="T22" fmla="*/ 228 w 288"/>
                <a:gd name="T23" fmla="*/ 357 h 460"/>
                <a:gd name="T24" fmla="*/ 233 w 288"/>
                <a:gd name="T25" fmla="*/ 321 h 460"/>
                <a:gd name="T26" fmla="*/ 233 w 288"/>
                <a:gd name="T27" fmla="*/ 291 h 460"/>
                <a:gd name="T28" fmla="*/ 185 w 288"/>
                <a:gd name="T29" fmla="*/ 321 h 460"/>
                <a:gd name="T30" fmla="*/ 127 w 288"/>
                <a:gd name="T31" fmla="*/ 331 h 460"/>
                <a:gd name="T32" fmla="*/ 34 w 288"/>
                <a:gd name="T33" fmla="*/ 289 h 460"/>
                <a:gd name="T34" fmla="*/ 0 w 288"/>
                <a:gd name="T35" fmla="*/ 169 h 460"/>
                <a:gd name="T36" fmla="*/ 12 w 288"/>
                <a:gd name="T37" fmla="*/ 96 h 460"/>
                <a:gd name="T38" fmla="*/ 44 w 288"/>
                <a:gd name="T39" fmla="*/ 43 h 460"/>
                <a:gd name="T40" fmla="*/ 90 w 288"/>
                <a:gd name="T41" fmla="*/ 11 h 460"/>
                <a:gd name="T42" fmla="*/ 144 w 288"/>
                <a:gd name="T43" fmla="*/ 0 h 460"/>
                <a:gd name="T44" fmla="*/ 192 w 288"/>
                <a:gd name="T45" fmla="*/ 5 h 460"/>
                <a:gd name="T46" fmla="*/ 233 w 288"/>
                <a:gd name="T47" fmla="*/ 23 h 460"/>
                <a:gd name="T48" fmla="*/ 236 w 288"/>
                <a:gd name="T49" fmla="*/ 9 h 460"/>
                <a:gd name="T50" fmla="*/ 288 w 288"/>
                <a:gd name="T51" fmla="*/ 9 h 460"/>
                <a:gd name="T52" fmla="*/ 288 w 288"/>
                <a:gd name="T53" fmla="*/ 299 h 460"/>
                <a:gd name="T54" fmla="*/ 233 w 288"/>
                <a:gd name="T55" fmla="*/ 246 h 460"/>
                <a:gd name="T56" fmla="*/ 233 w 288"/>
                <a:gd name="T57" fmla="*/ 68 h 460"/>
                <a:gd name="T58" fmla="*/ 192 w 288"/>
                <a:gd name="T59" fmla="*/ 53 h 460"/>
                <a:gd name="T60" fmla="*/ 154 w 288"/>
                <a:gd name="T61" fmla="*/ 49 h 460"/>
                <a:gd name="T62" fmla="*/ 83 w 288"/>
                <a:gd name="T63" fmla="*/ 80 h 460"/>
                <a:gd name="T64" fmla="*/ 57 w 288"/>
                <a:gd name="T65" fmla="*/ 168 h 460"/>
                <a:gd name="T66" fmla="*/ 76 w 288"/>
                <a:gd name="T67" fmla="*/ 251 h 460"/>
                <a:gd name="T68" fmla="*/ 140 w 288"/>
                <a:gd name="T69" fmla="*/ 280 h 460"/>
                <a:gd name="T70" fmla="*/ 188 w 288"/>
                <a:gd name="T71" fmla="*/ 271 h 460"/>
                <a:gd name="T72" fmla="*/ 233 w 288"/>
                <a:gd name="T73" fmla="*/ 2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460">
                  <a:moveTo>
                    <a:pt x="288" y="299"/>
                  </a:moveTo>
                  <a:cubicBezTo>
                    <a:pt x="288" y="354"/>
                    <a:pt x="275" y="395"/>
                    <a:pt x="250" y="421"/>
                  </a:cubicBezTo>
                  <a:cubicBezTo>
                    <a:pt x="225" y="447"/>
                    <a:pt x="186" y="460"/>
                    <a:pt x="134" y="460"/>
                  </a:cubicBezTo>
                  <a:cubicBezTo>
                    <a:pt x="116" y="460"/>
                    <a:pt x="99" y="459"/>
                    <a:pt x="83" y="456"/>
                  </a:cubicBezTo>
                  <a:cubicBezTo>
                    <a:pt x="66" y="454"/>
                    <a:pt x="50" y="450"/>
                    <a:pt x="34" y="446"/>
                  </a:cubicBezTo>
                  <a:lnTo>
                    <a:pt x="34" y="389"/>
                  </a:lnTo>
                  <a:lnTo>
                    <a:pt x="37" y="389"/>
                  </a:lnTo>
                  <a:cubicBezTo>
                    <a:pt x="46" y="393"/>
                    <a:pt x="60" y="397"/>
                    <a:pt x="80" y="403"/>
                  </a:cubicBezTo>
                  <a:cubicBezTo>
                    <a:pt x="99" y="408"/>
                    <a:pt x="119" y="410"/>
                    <a:pt x="138" y="410"/>
                  </a:cubicBezTo>
                  <a:cubicBezTo>
                    <a:pt x="157" y="410"/>
                    <a:pt x="173" y="408"/>
                    <a:pt x="185" y="404"/>
                  </a:cubicBezTo>
                  <a:cubicBezTo>
                    <a:pt x="197" y="399"/>
                    <a:pt x="207" y="393"/>
                    <a:pt x="214" y="385"/>
                  </a:cubicBezTo>
                  <a:cubicBezTo>
                    <a:pt x="220" y="377"/>
                    <a:pt x="225" y="368"/>
                    <a:pt x="228" y="357"/>
                  </a:cubicBezTo>
                  <a:cubicBezTo>
                    <a:pt x="231" y="347"/>
                    <a:pt x="233" y="335"/>
                    <a:pt x="233" y="321"/>
                  </a:cubicBezTo>
                  <a:lnTo>
                    <a:pt x="233" y="291"/>
                  </a:lnTo>
                  <a:cubicBezTo>
                    <a:pt x="216" y="305"/>
                    <a:pt x="200" y="314"/>
                    <a:pt x="185" y="321"/>
                  </a:cubicBezTo>
                  <a:cubicBezTo>
                    <a:pt x="170" y="328"/>
                    <a:pt x="151" y="331"/>
                    <a:pt x="127" y="331"/>
                  </a:cubicBezTo>
                  <a:cubicBezTo>
                    <a:pt x="88" y="331"/>
                    <a:pt x="57" y="317"/>
                    <a:pt x="34" y="289"/>
                  </a:cubicBezTo>
                  <a:cubicBezTo>
                    <a:pt x="11" y="260"/>
                    <a:pt x="0" y="221"/>
                    <a:pt x="0" y="169"/>
                  </a:cubicBezTo>
                  <a:cubicBezTo>
                    <a:pt x="0" y="141"/>
                    <a:pt x="4" y="117"/>
                    <a:pt x="12" y="96"/>
                  </a:cubicBezTo>
                  <a:cubicBezTo>
                    <a:pt x="19" y="76"/>
                    <a:pt x="30" y="58"/>
                    <a:pt x="44" y="43"/>
                  </a:cubicBezTo>
                  <a:cubicBezTo>
                    <a:pt x="57" y="30"/>
                    <a:pt x="72" y="19"/>
                    <a:pt x="90" y="11"/>
                  </a:cubicBezTo>
                  <a:cubicBezTo>
                    <a:pt x="108" y="3"/>
                    <a:pt x="126" y="0"/>
                    <a:pt x="144" y="0"/>
                  </a:cubicBezTo>
                  <a:cubicBezTo>
                    <a:pt x="163" y="0"/>
                    <a:pt x="179" y="1"/>
                    <a:pt x="192" y="5"/>
                  </a:cubicBezTo>
                  <a:cubicBezTo>
                    <a:pt x="205" y="9"/>
                    <a:pt x="218" y="15"/>
                    <a:pt x="233" y="23"/>
                  </a:cubicBezTo>
                  <a:lnTo>
                    <a:pt x="236" y="9"/>
                  </a:lnTo>
                  <a:lnTo>
                    <a:pt x="288" y="9"/>
                  </a:lnTo>
                  <a:lnTo>
                    <a:pt x="288" y="299"/>
                  </a:lnTo>
                  <a:close/>
                  <a:moveTo>
                    <a:pt x="233" y="246"/>
                  </a:moveTo>
                  <a:lnTo>
                    <a:pt x="233" y="68"/>
                  </a:lnTo>
                  <a:cubicBezTo>
                    <a:pt x="218" y="61"/>
                    <a:pt x="204" y="56"/>
                    <a:pt x="192" y="53"/>
                  </a:cubicBezTo>
                  <a:cubicBezTo>
                    <a:pt x="179" y="51"/>
                    <a:pt x="167" y="49"/>
                    <a:pt x="154" y="49"/>
                  </a:cubicBezTo>
                  <a:cubicBezTo>
                    <a:pt x="124" y="49"/>
                    <a:pt x="100" y="59"/>
                    <a:pt x="83" y="80"/>
                  </a:cubicBezTo>
                  <a:cubicBezTo>
                    <a:pt x="65" y="100"/>
                    <a:pt x="57" y="129"/>
                    <a:pt x="57" y="168"/>
                  </a:cubicBezTo>
                  <a:cubicBezTo>
                    <a:pt x="57" y="205"/>
                    <a:pt x="63" y="232"/>
                    <a:pt x="76" y="251"/>
                  </a:cubicBezTo>
                  <a:cubicBezTo>
                    <a:pt x="89" y="270"/>
                    <a:pt x="110" y="280"/>
                    <a:pt x="140" y="280"/>
                  </a:cubicBezTo>
                  <a:cubicBezTo>
                    <a:pt x="156" y="280"/>
                    <a:pt x="172" y="277"/>
                    <a:pt x="188" y="271"/>
                  </a:cubicBezTo>
                  <a:cubicBezTo>
                    <a:pt x="204" y="265"/>
                    <a:pt x="219" y="256"/>
                    <a:pt x="233" y="24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8">
              <a:extLst>
                <a:ext uri="{FF2B5EF4-FFF2-40B4-BE49-F238E27FC236}">
                  <a16:creationId xmlns:a16="http://schemas.microsoft.com/office/drawing/2014/main" id="{1BB268F5-5D93-4602-9CB0-507A632AC04B}"/>
                </a:ext>
              </a:extLst>
            </p:cNvPr>
            <p:cNvSpPr>
              <a:spLocks noEditPoints="1"/>
            </p:cNvSpPr>
            <p:nvPr/>
          </p:nvSpPr>
          <p:spPr bwMode="auto">
            <a:xfrm>
              <a:off x="2909886"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9">
              <a:extLst>
                <a:ext uri="{FF2B5EF4-FFF2-40B4-BE49-F238E27FC236}">
                  <a16:creationId xmlns:a16="http://schemas.microsoft.com/office/drawing/2014/main" id="{EAC55EA8-CB49-468D-A983-BE6CB4D0210D}"/>
                </a:ext>
              </a:extLst>
            </p:cNvPr>
            <p:cNvSpPr>
              <a:spLocks noEditPoints="1"/>
            </p:cNvSpPr>
            <p:nvPr/>
          </p:nvSpPr>
          <p:spPr bwMode="auto">
            <a:xfrm>
              <a:off x="3033711" y="2541589"/>
              <a:ext cx="23813" cy="30163"/>
            </a:xfrm>
            <a:custGeom>
              <a:avLst/>
              <a:gdLst>
                <a:gd name="T0" fmla="*/ 329 w 329"/>
                <a:gd name="T1" fmla="*/ 302 h 436"/>
                <a:gd name="T2" fmla="*/ 317 w 329"/>
                <a:gd name="T3" fmla="*/ 359 h 436"/>
                <a:gd name="T4" fmla="*/ 284 w 329"/>
                <a:gd name="T5" fmla="*/ 400 h 436"/>
                <a:gd name="T6" fmla="*/ 230 w 329"/>
                <a:gd name="T7" fmla="*/ 428 h 436"/>
                <a:gd name="T8" fmla="*/ 155 w 329"/>
                <a:gd name="T9" fmla="*/ 436 h 436"/>
                <a:gd name="T10" fmla="*/ 0 w 329"/>
                <a:gd name="T11" fmla="*/ 436 h 436"/>
                <a:gd name="T12" fmla="*/ 0 w 329"/>
                <a:gd name="T13" fmla="*/ 0 h 436"/>
                <a:gd name="T14" fmla="*/ 129 w 329"/>
                <a:gd name="T15" fmla="*/ 0 h 436"/>
                <a:gd name="T16" fmla="*/ 201 w 329"/>
                <a:gd name="T17" fmla="*/ 3 h 436"/>
                <a:gd name="T18" fmla="*/ 246 w 329"/>
                <a:gd name="T19" fmla="*/ 18 h 436"/>
                <a:gd name="T20" fmla="*/ 281 w 329"/>
                <a:gd name="T21" fmla="*/ 50 h 436"/>
                <a:gd name="T22" fmla="*/ 292 w 329"/>
                <a:gd name="T23" fmla="*/ 97 h 436"/>
                <a:gd name="T24" fmla="*/ 276 w 329"/>
                <a:gd name="T25" fmla="*/ 150 h 436"/>
                <a:gd name="T26" fmla="*/ 234 w 329"/>
                <a:gd name="T27" fmla="*/ 185 h 436"/>
                <a:gd name="T28" fmla="*/ 234 w 329"/>
                <a:gd name="T29" fmla="*/ 188 h 436"/>
                <a:gd name="T30" fmla="*/ 304 w 329"/>
                <a:gd name="T31" fmla="*/ 227 h 436"/>
                <a:gd name="T32" fmla="*/ 329 w 329"/>
                <a:gd name="T33" fmla="*/ 302 h 436"/>
                <a:gd name="T34" fmla="*/ 231 w 329"/>
                <a:gd name="T35" fmla="*/ 105 h 436"/>
                <a:gd name="T36" fmla="*/ 226 w 329"/>
                <a:gd name="T37" fmla="*/ 78 h 436"/>
                <a:gd name="T38" fmla="*/ 209 w 329"/>
                <a:gd name="T39" fmla="*/ 61 h 436"/>
                <a:gd name="T40" fmla="*/ 176 w 329"/>
                <a:gd name="T41" fmla="*/ 51 h 436"/>
                <a:gd name="T42" fmla="*/ 127 w 329"/>
                <a:gd name="T43" fmla="*/ 49 h 436"/>
                <a:gd name="T44" fmla="*/ 58 w 329"/>
                <a:gd name="T45" fmla="*/ 49 h 436"/>
                <a:gd name="T46" fmla="*/ 58 w 329"/>
                <a:gd name="T47" fmla="*/ 175 h 436"/>
                <a:gd name="T48" fmla="*/ 133 w 329"/>
                <a:gd name="T49" fmla="*/ 175 h 436"/>
                <a:gd name="T50" fmla="*/ 176 w 329"/>
                <a:gd name="T51" fmla="*/ 172 h 436"/>
                <a:gd name="T52" fmla="*/ 206 w 329"/>
                <a:gd name="T53" fmla="*/ 161 h 436"/>
                <a:gd name="T54" fmla="*/ 226 w 329"/>
                <a:gd name="T55" fmla="*/ 138 h 436"/>
                <a:gd name="T56" fmla="*/ 231 w 329"/>
                <a:gd name="T57" fmla="*/ 105 h 436"/>
                <a:gd name="T58" fmla="*/ 269 w 329"/>
                <a:gd name="T59" fmla="*/ 304 h 436"/>
                <a:gd name="T60" fmla="*/ 261 w 329"/>
                <a:gd name="T61" fmla="*/ 262 h 436"/>
                <a:gd name="T62" fmla="*/ 232 w 329"/>
                <a:gd name="T63" fmla="*/ 236 h 436"/>
                <a:gd name="T64" fmla="*/ 198 w 329"/>
                <a:gd name="T65" fmla="*/ 226 h 436"/>
                <a:gd name="T66" fmla="*/ 149 w 329"/>
                <a:gd name="T67" fmla="*/ 224 h 436"/>
                <a:gd name="T68" fmla="*/ 58 w 329"/>
                <a:gd name="T69" fmla="*/ 224 h 436"/>
                <a:gd name="T70" fmla="*/ 58 w 329"/>
                <a:gd name="T71" fmla="*/ 386 h 436"/>
                <a:gd name="T72" fmla="*/ 135 w 329"/>
                <a:gd name="T73" fmla="*/ 386 h 436"/>
                <a:gd name="T74" fmla="*/ 197 w 329"/>
                <a:gd name="T75" fmla="*/ 382 h 436"/>
                <a:gd name="T76" fmla="*/ 237 w 329"/>
                <a:gd name="T77" fmla="*/ 368 h 436"/>
                <a:gd name="T78" fmla="*/ 261 w 329"/>
                <a:gd name="T79" fmla="*/ 342 h 436"/>
                <a:gd name="T80" fmla="*/ 269 w 329"/>
                <a:gd name="T81" fmla="*/ 30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36">
                  <a:moveTo>
                    <a:pt x="329" y="302"/>
                  </a:moveTo>
                  <a:cubicBezTo>
                    <a:pt x="329" y="323"/>
                    <a:pt x="325" y="342"/>
                    <a:pt x="317" y="359"/>
                  </a:cubicBezTo>
                  <a:cubicBezTo>
                    <a:pt x="309" y="376"/>
                    <a:pt x="298" y="389"/>
                    <a:pt x="284" y="400"/>
                  </a:cubicBezTo>
                  <a:cubicBezTo>
                    <a:pt x="267" y="413"/>
                    <a:pt x="249" y="422"/>
                    <a:pt x="230" y="428"/>
                  </a:cubicBezTo>
                  <a:cubicBezTo>
                    <a:pt x="210" y="433"/>
                    <a:pt x="185" y="436"/>
                    <a:pt x="155" y="436"/>
                  </a:cubicBezTo>
                  <a:lnTo>
                    <a:pt x="0" y="436"/>
                  </a:lnTo>
                  <a:lnTo>
                    <a:pt x="0" y="0"/>
                  </a:lnTo>
                  <a:lnTo>
                    <a:pt x="129" y="0"/>
                  </a:lnTo>
                  <a:cubicBezTo>
                    <a:pt x="161" y="0"/>
                    <a:pt x="185" y="1"/>
                    <a:pt x="201" y="3"/>
                  </a:cubicBezTo>
                  <a:cubicBezTo>
                    <a:pt x="217" y="5"/>
                    <a:pt x="232" y="10"/>
                    <a:pt x="246" y="18"/>
                  </a:cubicBezTo>
                  <a:cubicBezTo>
                    <a:pt x="262" y="26"/>
                    <a:pt x="274" y="37"/>
                    <a:pt x="281" y="50"/>
                  </a:cubicBezTo>
                  <a:cubicBezTo>
                    <a:pt x="288" y="63"/>
                    <a:pt x="292" y="79"/>
                    <a:pt x="292" y="97"/>
                  </a:cubicBezTo>
                  <a:cubicBezTo>
                    <a:pt x="292" y="118"/>
                    <a:pt x="287" y="136"/>
                    <a:pt x="276" y="150"/>
                  </a:cubicBezTo>
                  <a:cubicBezTo>
                    <a:pt x="265" y="165"/>
                    <a:pt x="251" y="177"/>
                    <a:pt x="234" y="185"/>
                  </a:cubicBezTo>
                  <a:lnTo>
                    <a:pt x="234" y="188"/>
                  </a:lnTo>
                  <a:cubicBezTo>
                    <a:pt x="263" y="194"/>
                    <a:pt x="287" y="207"/>
                    <a:pt x="304" y="227"/>
                  </a:cubicBezTo>
                  <a:cubicBezTo>
                    <a:pt x="321" y="246"/>
                    <a:pt x="329" y="271"/>
                    <a:pt x="329" y="302"/>
                  </a:cubicBezTo>
                  <a:close/>
                  <a:moveTo>
                    <a:pt x="231" y="105"/>
                  </a:moveTo>
                  <a:cubicBezTo>
                    <a:pt x="231" y="95"/>
                    <a:pt x="230" y="86"/>
                    <a:pt x="226" y="78"/>
                  </a:cubicBezTo>
                  <a:cubicBezTo>
                    <a:pt x="223" y="71"/>
                    <a:pt x="217" y="65"/>
                    <a:pt x="209" y="61"/>
                  </a:cubicBezTo>
                  <a:cubicBezTo>
                    <a:pt x="200" y="56"/>
                    <a:pt x="189" y="52"/>
                    <a:pt x="176" y="51"/>
                  </a:cubicBezTo>
                  <a:cubicBezTo>
                    <a:pt x="163" y="50"/>
                    <a:pt x="147" y="49"/>
                    <a:pt x="127" y="49"/>
                  </a:cubicBezTo>
                  <a:lnTo>
                    <a:pt x="58" y="49"/>
                  </a:lnTo>
                  <a:lnTo>
                    <a:pt x="58" y="175"/>
                  </a:lnTo>
                  <a:lnTo>
                    <a:pt x="133" y="175"/>
                  </a:lnTo>
                  <a:cubicBezTo>
                    <a:pt x="151" y="175"/>
                    <a:pt x="166" y="174"/>
                    <a:pt x="176" y="172"/>
                  </a:cubicBezTo>
                  <a:cubicBezTo>
                    <a:pt x="187" y="171"/>
                    <a:pt x="197" y="167"/>
                    <a:pt x="206" y="161"/>
                  </a:cubicBezTo>
                  <a:cubicBezTo>
                    <a:pt x="215" y="155"/>
                    <a:pt x="222" y="147"/>
                    <a:pt x="226" y="138"/>
                  </a:cubicBezTo>
                  <a:cubicBezTo>
                    <a:pt x="230" y="129"/>
                    <a:pt x="231" y="118"/>
                    <a:pt x="231" y="105"/>
                  </a:cubicBezTo>
                  <a:close/>
                  <a:moveTo>
                    <a:pt x="269" y="304"/>
                  </a:moveTo>
                  <a:cubicBezTo>
                    <a:pt x="269" y="286"/>
                    <a:pt x="266" y="273"/>
                    <a:pt x="261" y="262"/>
                  </a:cubicBezTo>
                  <a:cubicBezTo>
                    <a:pt x="256" y="252"/>
                    <a:pt x="246" y="243"/>
                    <a:pt x="232" y="236"/>
                  </a:cubicBezTo>
                  <a:cubicBezTo>
                    <a:pt x="223" y="231"/>
                    <a:pt x="211" y="228"/>
                    <a:pt x="198" y="226"/>
                  </a:cubicBezTo>
                  <a:cubicBezTo>
                    <a:pt x="185" y="225"/>
                    <a:pt x="168" y="224"/>
                    <a:pt x="149" y="224"/>
                  </a:cubicBezTo>
                  <a:lnTo>
                    <a:pt x="58" y="224"/>
                  </a:lnTo>
                  <a:lnTo>
                    <a:pt x="58" y="386"/>
                  </a:lnTo>
                  <a:lnTo>
                    <a:pt x="135" y="386"/>
                  </a:lnTo>
                  <a:cubicBezTo>
                    <a:pt x="160" y="386"/>
                    <a:pt x="181" y="385"/>
                    <a:pt x="197" y="382"/>
                  </a:cubicBezTo>
                  <a:cubicBezTo>
                    <a:pt x="213" y="380"/>
                    <a:pt x="227" y="375"/>
                    <a:pt x="237" y="368"/>
                  </a:cubicBezTo>
                  <a:cubicBezTo>
                    <a:pt x="248" y="360"/>
                    <a:pt x="256" y="352"/>
                    <a:pt x="261" y="342"/>
                  </a:cubicBezTo>
                  <a:cubicBezTo>
                    <a:pt x="266" y="332"/>
                    <a:pt x="269" y="320"/>
                    <a:pt x="269" y="30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0">
              <a:extLst>
                <a:ext uri="{FF2B5EF4-FFF2-40B4-BE49-F238E27FC236}">
                  <a16:creationId xmlns:a16="http://schemas.microsoft.com/office/drawing/2014/main" id="{524D4804-FDB7-4EC8-B5E0-DE8E6077F143}"/>
                </a:ext>
              </a:extLst>
            </p:cNvPr>
            <p:cNvSpPr>
              <a:spLocks noEditPoints="1"/>
            </p:cNvSpPr>
            <p:nvPr/>
          </p:nvSpPr>
          <p:spPr bwMode="auto">
            <a:xfrm>
              <a:off x="3060698" y="2547939"/>
              <a:ext cx="20638" cy="23813"/>
            </a:xfrm>
            <a:custGeom>
              <a:avLst/>
              <a:gdLst>
                <a:gd name="T0" fmla="*/ 302 w 302"/>
                <a:gd name="T1" fmla="*/ 172 h 345"/>
                <a:gd name="T2" fmla="*/ 261 w 302"/>
                <a:gd name="T3" fmla="*/ 299 h 345"/>
                <a:gd name="T4" fmla="*/ 151 w 302"/>
                <a:gd name="T5" fmla="*/ 345 h 345"/>
                <a:gd name="T6" fmla="*/ 40 w 302"/>
                <a:gd name="T7" fmla="*/ 299 h 345"/>
                <a:gd name="T8" fmla="*/ 0 w 302"/>
                <a:gd name="T9" fmla="*/ 172 h 345"/>
                <a:gd name="T10" fmla="*/ 40 w 302"/>
                <a:gd name="T11" fmla="*/ 46 h 345"/>
                <a:gd name="T12" fmla="*/ 151 w 302"/>
                <a:gd name="T13" fmla="*/ 0 h 345"/>
                <a:gd name="T14" fmla="*/ 261 w 302"/>
                <a:gd name="T15" fmla="*/ 46 h 345"/>
                <a:gd name="T16" fmla="*/ 302 w 302"/>
                <a:gd name="T17" fmla="*/ 172 h 345"/>
                <a:gd name="T18" fmla="*/ 245 w 302"/>
                <a:gd name="T19" fmla="*/ 172 h 345"/>
                <a:gd name="T20" fmla="*/ 220 w 302"/>
                <a:gd name="T21" fmla="*/ 78 h 345"/>
                <a:gd name="T22" fmla="*/ 151 w 302"/>
                <a:gd name="T23" fmla="*/ 47 h 345"/>
                <a:gd name="T24" fmla="*/ 81 w 302"/>
                <a:gd name="T25" fmla="*/ 78 h 345"/>
                <a:gd name="T26" fmla="*/ 56 w 302"/>
                <a:gd name="T27" fmla="*/ 172 h 345"/>
                <a:gd name="T28" fmla="*/ 81 w 302"/>
                <a:gd name="T29" fmla="*/ 266 h 345"/>
                <a:gd name="T30" fmla="*/ 151 w 302"/>
                <a:gd name="T31" fmla="*/ 297 h 345"/>
                <a:gd name="T32" fmla="*/ 220 w 302"/>
                <a:gd name="T33" fmla="*/ 266 h 345"/>
                <a:gd name="T34" fmla="*/ 245 w 302"/>
                <a:gd name="T35" fmla="*/ 1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345">
                  <a:moveTo>
                    <a:pt x="302" y="172"/>
                  </a:moveTo>
                  <a:cubicBezTo>
                    <a:pt x="302" y="226"/>
                    <a:pt x="288" y="268"/>
                    <a:pt x="261" y="299"/>
                  </a:cubicBezTo>
                  <a:cubicBezTo>
                    <a:pt x="233" y="329"/>
                    <a:pt x="197" y="345"/>
                    <a:pt x="151" y="345"/>
                  </a:cubicBezTo>
                  <a:cubicBezTo>
                    <a:pt x="104" y="345"/>
                    <a:pt x="68" y="330"/>
                    <a:pt x="40" y="299"/>
                  </a:cubicBezTo>
                  <a:cubicBezTo>
                    <a:pt x="13" y="268"/>
                    <a:pt x="0" y="226"/>
                    <a:pt x="0" y="172"/>
                  </a:cubicBezTo>
                  <a:cubicBezTo>
                    <a:pt x="0" y="119"/>
                    <a:pt x="13" y="77"/>
                    <a:pt x="40" y="46"/>
                  </a:cubicBezTo>
                  <a:cubicBezTo>
                    <a:pt x="68" y="15"/>
                    <a:pt x="104" y="0"/>
                    <a:pt x="151" y="0"/>
                  </a:cubicBezTo>
                  <a:cubicBezTo>
                    <a:pt x="197" y="0"/>
                    <a:pt x="233" y="15"/>
                    <a:pt x="261" y="46"/>
                  </a:cubicBezTo>
                  <a:cubicBezTo>
                    <a:pt x="288" y="77"/>
                    <a:pt x="302" y="119"/>
                    <a:pt x="302" y="172"/>
                  </a:cubicBezTo>
                  <a:close/>
                  <a:moveTo>
                    <a:pt x="245" y="172"/>
                  </a:moveTo>
                  <a:cubicBezTo>
                    <a:pt x="245" y="130"/>
                    <a:pt x="237" y="99"/>
                    <a:pt x="220" y="78"/>
                  </a:cubicBezTo>
                  <a:cubicBezTo>
                    <a:pt x="203" y="57"/>
                    <a:pt x="180" y="47"/>
                    <a:pt x="151" y="47"/>
                  </a:cubicBezTo>
                  <a:cubicBezTo>
                    <a:pt x="121" y="47"/>
                    <a:pt x="98" y="57"/>
                    <a:pt x="81" y="78"/>
                  </a:cubicBezTo>
                  <a:cubicBezTo>
                    <a:pt x="65" y="98"/>
                    <a:pt x="56" y="130"/>
                    <a:pt x="56" y="172"/>
                  </a:cubicBezTo>
                  <a:cubicBezTo>
                    <a:pt x="56" y="213"/>
                    <a:pt x="65" y="244"/>
                    <a:pt x="81" y="266"/>
                  </a:cubicBezTo>
                  <a:cubicBezTo>
                    <a:pt x="98" y="287"/>
                    <a:pt x="121" y="297"/>
                    <a:pt x="151" y="297"/>
                  </a:cubicBezTo>
                  <a:cubicBezTo>
                    <a:pt x="180" y="297"/>
                    <a:pt x="203" y="287"/>
                    <a:pt x="220" y="266"/>
                  </a:cubicBezTo>
                  <a:cubicBezTo>
                    <a:pt x="236" y="245"/>
                    <a:pt x="245" y="214"/>
                    <a:pt x="245" y="17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1">
              <a:extLst>
                <a:ext uri="{FF2B5EF4-FFF2-40B4-BE49-F238E27FC236}">
                  <a16:creationId xmlns:a16="http://schemas.microsoft.com/office/drawing/2014/main" id="{B6B64C23-C007-4CD6-AA0F-A417F49A85A7}"/>
                </a:ext>
              </a:extLst>
            </p:cNvPr>
            <p:cNvSpPr>
              <a:spLocks noEditPoints="1"/>
            </p:cNvSpPr>
            <p:nvPr/>
          </p:nvSpPr>
          <p:spPr bwMode="auto">
            <a:xfrm>
              <a:off x="3087686" y="2540001"/>
              <a:ext cx="19050" cy="31750"/>
            </a:xfrm>
            <a:custGeom>
              <a:avLst/>
              <a:gdLst>
                <a:gd name="T0" fmla="*/ 288 w 288"/>
                <a:gd name="T1" fmla="*/ 290 h 465"/>
                <a:gd name="T2" fmla="*/ 277 w 288"/>
                <a:gd name="T3" fmla="*/ 364 h 465"/>
                <a:gd name="T4" fmla="*/ 245 w 288"/>
                <a:gd name="T5" fmla="*/ 419 h 465"/>
                <a:gd name="T6" fmla="*/ 200 w 288"/>
                <a:gd name="T7" fmla="*/ 453 h 465"/>
                <a:gd name="T8" fmla="*/ 145 w 288"/>
                <a:gd name="T9" fmla="*/ 465 h 465"/>
                <a:gd name="T10" fmla="*/ 96 w 288"/>
                <a:gd name="T11" fmla="*/ 458 h 465"/>
                <a:gd name="T12" fmla="*/ 55 w 288"/>
                <a:gd name="T13" fmla="*/ 441 h 465"/>
                <a:gd name="T14" fmla="*/ 52 w 288"/>
                <a:gd name="T15" fmla="*/ 456 h 465"/>
                <a:gd name="T16" fmla="*/ 0 w 288"/>
                <a:gd name="T17" fmla="*/ 456 h 465"/>
                <a:gd name="T18" fmla="*/ 0 w 288"/>
                <a:gd name="T19" fmla="*/ 0 h 465"/>
                <a:gd name="T20" fmla="*/ 55 w 288"/>
                <a:gd name="T21" fmla="*/ 0 h 465"/>
                <a:gd name="T22" fmla="*/ 55 w 288"/>
                <a:gd name="T23" fmla="*/ 163 h 465"/>
                <a:gd name="T24" fmla="*/ 105 w 288"/>
                <a:gd name="T25" fmla="*/ 132 h 465"/>
                <a:gd name="T26" fmla="*/ 163 w 288"/>
                <a:gd name="T27" fmla="*/ 120 h 465"/>
                <a:gd name="T28" fmla="*/ 255 w 288"/>
                <a:gd name="T29" fmla="*/ 164 h 465"/>
                <a:gd name="T30" fmla="*/ 288 w 288"/>
                <a:gd name="T31" fmla="*/ 290 h 465"/>
                <a:gd name="T32" fmla="*/ 231 w 288"/>
                <a:gd name="T33" fmla="*/ 291 h 465"/>
                <a:gd name="T34" fmla="*/ 212 w 288"/>
                <a:gd name="T35" fmla="*/ 202 h 465"/>
                <a:gd name="T36" fmla="*/ 150 w 288"/>
                <a:gd name="T37" fmla="*/ 172 h 465"/>
                <a:gd name="T38" fmla="*/ 101 w 288"/>
                <a:gd name="T39" fmla="*/ 182 h 465"/>
                <a:gd name="T40" fmla="*/ 55 w 288"/>
                <a:gd name="T41" fmla="*/ 209 h 465"/>
                <a:gd name="T42" fmla="*/ 55 w 288"/>
                <a:gd name="T43" fmla="*/ 397 h 465"/>
                <a:gd name="T44" fmla="*/ 96 w 288"/>
                <a:gd name="T45" fmla="*/ 411 h 465"/>
                <a:gd name="T46" fmla="*/ 134 w 288"/>
                <a:gd name="T47" fmla="*/ 415 h 465"/>
                <a:gd name="T48" fmla="*/ 205 w 288"/>
                <a:gd name="T49" fmla="*/ 385 h 465"/>
                <a:gd name="T50" fmla="*/ 231 w 288"/>
                <a:gd name="T51" fmla="*/ 29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465">
                  <a:moveTo>
                    <a:pt x="288" y="290"/>
                  </a:moveTo>
                  <a:cubicBezTo>
                    <a:pt x="288" y="317"/>
                    <a:pt x="284" y="342"/>
                    <a:pt x="277" y="364"/>
                  </a:cubicBezTo>
                  <a:cubicBezTo>
                    <a:pt x="269" y="385"/>
                    <a:pt x="259" y="404"/>
                    <a:pt x="245" y="419"/>
                  </a:cubicBezTo>
                  <a:cubicBezTo>
                    <a:pt x="232" y="434"/>
                    <a:pt x="216" y="446"/>
                    <a:pt x="200" y="453"/>
                  </a:cubicBezTo>
                  <a:cubicBezTo>
                    <a:pt x="183" y="461"/>
                    <a:pt x="165" y="465"/>
                    <a:pt x="145" y="465"/>
                  </a:cubicBezTo>
                  <a:cubicBezTo>
                    <a:pt x="127" y="465"/>
                    <a:pt x="110" y="463"/>
                    <a:pt x="96" y="458"/>
                  </a:cubicBezTo>
                  <a:cubicBezTo>
                    <a:pt x="83" y="454"/>
                    <a:pt x="69" y="448"/>
                    <a:pt x="55" y="441"/>
                  </a:cubicBezTo>
                  <a:lnTo>
                    <a:pt x="52" y="456"/>
                  </a:lnTo>
                  <a:lnTo>
                    <a:pt x="0" y="456"/>
                  </a:lnTo>
                  <a:lnTo>
                    <a:pt x="0" y="0"/>
                  </a:lnTo>
                  <a:lnTo>
                    <a:pt x="55" y="0"/>
                  </a:lnTo>
                  <a:lnTo>
                    <a:pt x="55" y="163"/>
                  </a:lnTo>
                  <a:cubicBezTo>
                    <a:pt x="71" y="150"/>
                    <a:pt x="87" y="140"/>
                    <a:pt x="105" y="132"/>
                  </a:cubicBezTo>
                  <a:cubicBezTo>
                    <a:pt x="122" y="124"/>
                    <a:pt x="141" y="120"/>
                    <a:pt x="163" y="120"/>
                  </a:cubicBezTo>
                  <a:cubicBezTo>
                    <a:pt x="202" y="120"/>
                    <a:pt x="232" y="134"/>
                    <a:pt x="255" y="164"/>
                  </a:cubicBezTo>
                  <a:cubicBezTo>
                    <a:pt x="277" y="194"/>
                    <a:pt x="288" y="236"/>
                    <a:pt x="288" y="290"/>
                  </a:cubicBezTo>
                  <a:close/>
                  <a:moveTo>
                    <a:pt x="231" y="291"/>
                  </a:moveTo>
                  <a:cubicBezTo>
                    <a:pt x="231" y="252"/>
                    <a:pt x="225" y="223"/>
                    <a:pt x="212" y="202"/>
                  </a:cubicBezTo>
                  <a:cubicBezTo>
                    <a:pt x="199" y="182"/>
                    <a:pt x="178" y="172"/>
                    <a:pt x="150" y="172"/>
                  </a:cubicBezTo>
                  <a:cubicBezTo>
                    <a:pt x="134" y="172"/>
                    <a:pt x="117" y="175"/>
                    <a:pt x="101" y="182"/>
                  </a:cubicBezTo>
                  <a:cubicBezTo>
                    <a:pt x="85" y="189"/>
                    <a:pt x="69" y="198"/>
                    <a:pt x="55" y="209"/>
                  </a:cubicBezTo>
                  <a:lnTo>
                    <a:pt x="55" y="397"/>
                  </a:lnTo>
                  <a:cubicBezTo>
                    <a:pt x="71" y="404"/>
                    <a:pt x="84" y="409"/>
                    <a:pt x="96" y="411"/>
                  </a:cubicBezTo>
                  <a:cubicBezTo>
                    <a:pt x="107" y="414"/>
                    <a:pt x="119" y="415"/>
                    <a:pt x="134" y="415"/>
                  </a:cubicBezTo>
                  <a:cubicBezTo>
                    <a:pt x="164" y="415"/>
                    <a:pt x="188" y="405"/>
                    <a:pt x="205" y="385"/>
                  </a:cubicBezTo>
                  <a:cubicBezTo>
                    <a:pt x="223" y="365"/>
                    <a:pt x="231" y="334"/>
                    <a:pt x="231" y="29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9A8A11AE-D582-4AC9-A5CB-D18E7C6420AA}"/>
                </a:ext>
              </a:extLst>
            </p:cNvPr>
            <p:cNvSpPr>
              <a:spLocks noChangeShapeType="1"/>
            </p:cNvSpPr>
            <p:nvPr/>
          </p:nvSpPr>
          <p:spPr bwMode="auto">
            <a:xfrm>
              <a:off x="2620961"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57BC4799-49EF-4B60-B4A1-081B692164F0}"/>
                </a:ext>
              </a:extLst>
            </p:cNvPr>
            <p:cNvSpPr>
              <a:spLocks noChangeShapeType="1"/>
            </p:cNvSpPr>
            <p:nvPr/>
          </p:nvSpPr>
          <p:spPr bwMode="auto">
            <a:xfrm>
              <a:off x="2846386"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D1E0EC8-01F1-4057-AFA8-DD70F20996AE}"/>
                </a:ext>
              </a:extLst>
            </p:cNvPr>
            <p:cNvSpPr>
              <a:spLocks noChangeShapeType="1"/>
            </p:cNvSpPr>
            <p:nvPr/>
          </p:nvSpPr>
          <p:spPr bwMode="auto">
            <a:xfrm>
              <a:off x="3070223"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5">
              <a:extLst>
                <a:ext uri="{FF2B5EF4-FFF2-40B4-BE49-F238E27FC236}">
                  <a16:creationId xmlns:a16="http://schemas.microsoft.com/office/drawing/2014/main" id="{CF5BCE96-29D4-4A9C-B95C-DC81D30B4034}"/>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6">
              <a:extLst>
                <a:ext uri="{FF2B5EF4-FFF2-40B4-BE49-F238E27FC236}">
                  <a16:creationId xmlns:a16="http://schemas.microsoft.com/office/drawing/2014/main" id="{BAB4FF3F-34BD-44B6-AB91-5DAF625455F3}"/>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7">
              <a:extLst>
                <a:ext uri="{FF2B5EF4-FFF2-40B4-BE49-F238E27FC236}">
                  <a16:creationId xmlns:a16="http://schemas.microsoft.com/office/drawing/2014/main" id="{B12A1340-9781-4AB4-BF1B-70D73E5876F0}"/>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a:extLst>
                <a:ext uri="{FF2B5EF4-FFF2-40B4-BE49-F238E27FC236}">
                  <a16:creationId xmlns:a16="http://schemas.microsoft.com/office/drawing/2014/main" id="{6698EC34-F6C2-4E69-804C-D2BFADE604C6}"/>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Freeform 29">
              <a:extLst>
                <a:ext uri="{FF2B5EF4-FFF2-40B4-BE49-F238E27FC236}">
                  <a16:creationId xmlns:a16="http://schemas.microsoft.com/office/drawing/2014/main" id="{9811413B-5554-4857-9990-2556E5960378}"/>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0">
              <a:extLst>
                <a:ext uri="{FF2B5EF4-FFF2-40B4-BE49-F238E27FC236}">
                  <a16:creationId xmlns:a16="http://schemas.microsoft.com/office/drawing/2014/main" id="{656A35D4-0150-4685-9D2E-1F06B7560A1F}"/>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31">
              <a:extLst>
                <a:ext uri="{FF2B5EF4-FFF2-40B4-BE49-F238E27FC236}">
                  <a16:creationId xmlns:a16="http://schemas.microsoft.com/office/drawing/2014/main" id="{02EDB5DA-19DF-42B3-8A75-94720A4B252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2">
              <a:extLst>
                <a:ext uri="{FF2B5EF4-FFF2-40B4-BE49-F238E27FC236}">
                  <a16:creationId xmlns:a16="http://schemas.microsoft.com/office/drawing/2014/main" id="{94C8E3C0-B1D9-4EB6-A86E-54C2D2EA7EB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3">
              <a:extLst>
                <a:ext uri="{FF2B5EF4-FFF2-40B4-BE49-F238E27FC236}">
                  <a16:creationId xmlns:a16="http://schemas.microsoft.com/office/drawing/2014/main" id="{96EA6CF6-0080-45FC-8BD7-C088E9699B98}"/>
                </a:ext>
              </a:extLst>
            </p:cNvPr>
            <p:cNvSpPr>
              <a:spLocks noChangeShapeType="1"/>
            </p:cNvSpPr>
            <p:nvPr/>
          </p:nvSpPr>
          <p:spPr bwMode="auto">
            <a:xfrm>
              <a:off x="2620961"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4">
              <a:extLst>
                <a:ext uri="{FF2B5EF4-FFF2-40B4-BE49-F238E27FC236}">
                  <a16:creationId xmlns:a16="http://schemas.microsoft.com/office/drawing/2014/main" id="{4451A275-7688-4755-AF4F-C6DC911DCFF0}"/>
                </a:ext>
              </a:extLst>
            </p:cNvPr>
            <p:cNvSpPr>
              <a:spLocks noChangeShapeType="1"/>
            </p:cNvSpPr>
            <p:nvPr/>
          </p:nvSpPr>
          <p:spPr bwMode="auto">
            <a:xfrm>
              <a:off x="2846386"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5">
              <a:extLst>
                <a:ext uri="{FF2B5EF4-FFF2-40B4-BE49-F238E27FC236}">
                  <a16:creationId xmlns:a16="http://schemas.microsoft.com/office/drawing/2014/main" id="{9D96CBC0-54C2-47FA-B1AB-2199C30B4B4A}"/>
                </a:ext>
              </a:extLst>
            </p:cNvPr>
            <p:cNvSpPr>
              <a:spLocks noChangeShapeType="1"/>
            </p:cNvSpPr>
            <p:nvPr/>
          </p:nvSpPr>
          <p:spPr bwMode="auto">
            <a:xfrm>
              <a:off x="3070223"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36">
              <a:extLst>
                <a:ext uri="{FF2B5EF4-FFF2-40B4-BE49-F238E27FC236}">
                  <a16:creationId xmlns:a16="http://schemas.microsoft.com/office/drawing/2014/main" id="{A4D54051-3E53-45CA-8DF6-148D313B5CE0}"/>
                </a:ext>
              </a:extLst>
            </p:cNvPr>
            <p:cNvSpPr>
              <a:spLocks noEditPoints="1"/>
            </p:cNvSpPr>
            <p:nvPr/>
          </p:nvSpPr>
          <p:spPr bwMode="auto">
            <a:xfrm>
              <a:off x="261143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7">
              <a:extLst>
                <a:ext uri="{FF2B5EF4-FFF2-40B4-BE49-F238E27FC236}">
                  <a16:creationId xmlns:a16="http://schemas.microsoft.com/office/drawing/2014/main" id="{73F5B94A-849F-4630-B4FE-97205205BB00}"/>
                </a:ext>
              </a:extLst>
            </p:cNvPr>
            <p:cNvSpPr>
              <a:spLocks noEditPoints="1"/>
            </p:cNvSpPr>
            <p:nvPr/>
          </p:nvSpPr>
          <p:spPr bwMode="auto">
            <a:xfrm>
              <a:off x="2836861"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8">
              <a:extLst>
                <a:ext uri="{FF2B5EF4-FFF2-40B4-BE49-F238E27FC236}">
                  <a16:creationId xmlns:a16="http://schemas.microsoft.com/office/drawing/2014/main" id="{B0FAD9F6-C30F-4A9D-B77A-2733C9CE32D7}"/>
                </a:ext>
              </a:extLst>
            </p:cNvPr>
            <p:cNvSpPr>
              <a:spLocks noEditPoints="1"/>
            </p:cNvSpPr>
            <p:nvPr/>
          </p:nvSpPr>
          <p:spPr bwMode="auto">
            <a:xfrm>
              <a:off x="306228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9">
              <a:extLst>
                <a:ext uri="{FF2B5EF4-FFF2-40B4-BE49-F238E27FC236}">
                  <a16:creationId xmlns:a16="http://schemas.microsoft.com/office/drawing/2014/main" id="{FEBA039F-F0A0-4F19-B07C-07DB17FCFD04}"/>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0">
              <a:extLst>
                <a:ext uri="{FF2B5EF4-FFF2-40B4-BE49-F238E27FC236}">
                  <a16:creationId xmlns:a16="http://schemas.microsoft.com/office/drawing/2014/main" id="{F13854A7-6327-4EF7-B13C-AB3144194F5E}"/>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Freeform 41">
              <a:extLst>
                <a:ext uri="{FF2B5EF4-FFF2-40B4-BE49-F238E27FC236}">
                  <a16:creationId xmlns:a16="http://schemas.microsoft.com/office/drawing/2014/main" id="{DDC58D1D-8FF3-45E2-9929-D10856355C2C}"/>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2">
              <a:extLst>
                <a:ext uri="{FF2B5EF4-FFF2-40B4-BE49-F238E27FC236}">
                  <a16:creationId xmlns:a16="http://schemas.microsoft.com/office/drawing/2014/main" id="{230CD303-939D-4BBA-AC0F-D5B4F72BD343}"/>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43">
              <a:extLst>
                <a:ext uri="{FF2B5EF4-FFF2-40B4-BE49-F238E27FC236}">
                  <a16:creationId xmlns:a16="http://schemas.microsoft.com/office/drawing/2014/main" id="{C67DDE6C-421B-452C-A42F-A9E85D48A5E2}"/>
                </a:ext>
              </a:extLst>
            </p:cNvPr>
            <p:cNvSpPr>
              <a:spLocks/>
            </p:cNvSpPr>
            <p:nvPr/>
          </p:nvSpPr>
          <p:spPr bwMode="auto">
            <a:xfrm>
              <a:off x="2713036" y="2674939"/>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
              <a:extLst>
                <a:ext uri="{FF2B5EF4-FFF2-40B4-BE49-F238E27FC236}">
                  <a16:creationId xmlns:a16="http://schemas.microsoft.com/office/drawing/2014/main" id="{90613F35-1621-4B09-95A4-8F9F9207B266}"/>
                </a:ext>
              </a:extLst>
            </p:cNvPr>
            <p:cNvSpPr>
              <a:spLocks/>
            </p:cNvSpPr>
            <p:nvPr/>
          </p:nvSpPr>
          <p:spPr bwMode="auto">
            <a:xfrm>
              <a:off x="2743198" y="2693989"/>
              <a:ext cx="11113" cy="19050"/>
            </a:xfrm>
            <a:custGeom>
              <a:avLst/>
              <a:gdLst>
                <a:gd name="T0" fmla="*/ 154 w 154"/>
                <a:gd name="T1" fmla="*/ 284 h 284"/>
                <a:gd name="T2" fmla="*/ 0 w 154"/>
                <a:gd name="T3" fmla="*/ 284 h 284"/>
                <a:gd name="T4" fmla="*/ 0 w 154"/>
                <a:gd name="T5" fmla="*/ 255 h 284"/>
                <a:gd name="T6" fmla="*/ 59 w 154"/>
                <a:gd name="T7" fmla="*/ 255 h 284"/>
                <a:gd name="T8" fmla="*/ 59 w 154"/>
                <a:gd name="T9" fmla="*/ 65 h 284"/>
                <a:gd name="T10" fmla="*/ 0 w 154"/>
                <a:gd name="T11" fmla="*/ 65 h 284"/>
                <a:gd name="T12" fmla="*/ 0 w 154"/>
                <a:gd name="T13" fmla="*/ 39 h 284"/>
                <a:gd name="T14" fmla="*/ 26 w 154"/>
                <a:gd name="T15" fmla="*/ 37 h 284"/>
                <a:gd name="T16" fmla="*/ 47 w 154"/>
                <a:gd name="T17" fmla="*/ 31 h 284"/>
                <a:gd name="T18" fmla="*/ 60 w 154"/>
                <a:gd name="T19" fmla="*/ 19 h 284"/>
                <a:gd name="T20" fmla="*/ 66 w 154"/>
                <a:gd name="T21" fmla="*/ 0 h 284"/>
                <a:gd name="T22" fmla="*/ 96 w 154"/>
                <a:gd name="T23" fmla="*/ 0 h 284"/>
                <a:gd name="T24" fmla="*/ 96 w 154"/>
                <a:gd name="T25" fmla="*/ 255 h 284"/>
                <a:gd name="T26" fmla="*/ 154 w 154"/>
                <a:gd name="T27" fmla="*/ 255 h 284"/>
                <a:gd name="T28" fmla="*/ 154 w 154"/>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84">
                  <a:moveTo>
                    <a:pt x="154" y="284"/>
                  </a:moveTo>
                  <a:lnTo>
                    <a:pt x="0" y="284"/>
                  </a:lnTo>
                  <a:lnTo>
                    <a:pt x="0" y="255"/>
                  </a:lnTo>
                  <a:lnTo>
                    <a:pt x="59" y="255"/>
                  </a:lnTo>
                  <a:lnTo>
                    <a:pt x="59" y="65"/>
                  </a:lnTo>
                  <a:lnTo>
                    <a:pt x="0" y="65"/>
                  </a:lnTo>
                  <a:lnTo>
                    <a:pt x="0" y="39"/>
                  </a:lnTo>
                  <a:cubicBezTo>
                    <a:pt x="8" y="39"/>
                    <a:pt x="17" y="39"/>
                    <a:pt x="26" y="37"/>
                  </a:cubicBezTo>
                  <a:cubicBezTo>
                    <a:pt x="35" y="36"/>
                    <a:pt x="42" y="34"/>
                    <a:pt x="47" y="31"/>
                  </a:cubicBezTo>
                  <a:cubicBezTo>
                    <a:pt x="52" y="28"/>
                    <a:pt x="57" y="24"/>
                    <a:pt x="60" y="19"/>
                  </a:cubicBezTo>
                  <a:cubicBezTo>
                    <a:pt x="64" y="14"/>
                    <a:pt x="66" y="8"/>
                    <a:pt x="66" y="0"/>
                  </a:cubicBezTo>
                  <a:lnTo>
                    <a:pt x="96" y="0"/>
                  </a:lnTo>
                  <a:lnTo>
                    <a:pt x="96" y="255"/>
                  </a:lnTo>
                  <a:lnTo>
                    <a:pt x="154" y="255"/>
                  </a:lnTo>
                  <a:lnTo>
                    <a:pt x="154"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5">
              <a:extLst>
                <a:ext uri="{FF2B5EF4-FFF2-40B4-BE49-F238E27FC236}">
                  <a16:creationId xmlns:a16="http://schemas.microsoft.com/office/drawing/2014/main" id="{383CED4B-6D63-44E2-9A81-B0A48B1E0A57}"/>
                </a:ext>
              </a:extLst>
            </p:cNvPr>
            <p:cNvSpPr>
              <a:spLocks/>
            </p:cNvSpPr>
            <p:nvPr/>
          </p:nvSpPr>
          <p:spPr bwMode="auto">
            <a:xfrm>
              <a:off x="2936873" y="2778126"/>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6"/>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6">
              <a:extLst>
                <a:ext uri="{FF2B5EF4-FFF2-40B4-BE49-F238E27FC236}">
                  <a16:creationId xmlns:a16="http://schemas.microsoft.com/office/drawing/2014/main" id="{3A4B91C1-138E-419D-8F84-8665A0A02F12}"/>
                </a:ext>
              </a:extLst>
            </p:cNvPr>
            <p:cNvSpPr>
              <a:spLocks/>
            </p:cNvSpPr>
            <p:nvPr/>
          </p:nvSpPr>
          <p:spPr bwMode="auto">
            <a:xfrm>
              <a:off x="2965448" y="2795589"/>
              <a:ext cx="14288" cy="20638"/>
            </a:xfrm>
            <a:custGeom>
              <a:avLst/>
              <a:gdLst>
                <a:gd name="T0" fmla="*/ 192 w 192"/>
                <a:gd name="T1" fmla="*/ 289 h 289"/>
                <a:gd name="T2" fmla="*/ 0 w 192"/>
                <a:gd name="T3" fmla="*/ 289 h 289"/>
                <a:gd name="T4" fmla="*/ 0 w 192"/>
                <a:gd name="T5" fmla="*/ 249 h 289"/>
                <a:gd name="T6" fmla="*/ 40 w 192"/>
                <a:gd name="T7" fmla="*/ 215 h 289"/>
                <a:gd name="T8" fmla="*/ 78 w 192"/>
                <a:gd name="T9" fmla="*/ 181 h 289"/>
                <a:gd name="T10" fmla="*/ 128 w 192"/>
                <a:gd name="T11" fmla="*/ 125 h 289"/>
                <a:gd name="T12" fmla="*/ 141 w 192"/>
                <a:gd name="T13" fmla="*/ 80 h 289"/>
                <a:gd name="T14" fmla="*/ 127 w 192"/>
                <a:gd name="T15" fmla="*/ 45 h 289"/>
                <a:gd name="T16" fmla="*/ 86 w 192"/>
                <a:gd name="T17" fmla="*/ 33 h 289"/>
                <a:gd name="T18" fmla="*/ 49 w 192"/>
                <a:gd name="T19" fmla="*/ 39 h 289"/>
                <a:gd name="T20" fmla="*/ 9 w 192"/>
                <a:gd name="T21" fmla="*/ 57 h 289"/>
                <a:gd name="T22" fmla="*/ 7 w 192"/>
                <a:gd name="T23" fmla="*/ 57 h 289"/>
                <a:gd name="T24" fmla="*/ 7 w 192"/>
                <a:gd name="T25" fmla="*/ 17 h 289"/>
                <a:gd name="T26" fmla="*/ 43 w 192"/>
                <a:gd name="T27" fmla="*/ 5 h 289"/>
                <a:gd name="T28" fmla="*/ 87 w 192"/>
                <a:gd name="T29" fmla="*/ 0 h 289"/>
                <a:gd name="T30" fmla="*/ 155 w 192"/>
                <a:gd name="T31" fmla="*/ 21 h 289"/>
                <a:gd name="T32" fmla="*/ 180 w 192"/>
                <a:gd name="T33" fmla="*/ 78 h 289"/>
                <a:gd name="T34" fmla="*/ 176 w 192"/>
                <a:gd name="T35" fmla="*/ 108 h 289"/>
                <a:gd name="T36" fmla="*/ 164 w 192"/>
                <a:gd name="T37" fmla="*/ 134 h 289"/>
                <a:gd name="T38" fmla="*/ 147 w 192"/>
                <a:gd name="T39" fmla="*/ 158 h 289"/>
                <a:gd name="T40" fmla="*/ 122 w 192"/>
                <a:gd name="T41" fmla="*/ 183 h 289"/>
                <a:gd name="T42" fmla="*/ 80 w 192"/>
                <a:gd name="T43" fmla="*/ 222 h 289"/>
                <a:gd name="T44" fmla="*/ 40 w 192"/>
                <a:gd name="T45" fmla="*/ 257 h 289"/>
                <a:gd name="T46" fmla="*/ 192 w 192"/>
                <a:gd name="T47" fmla="*/ 257 h 289"/>
                <a:gd name="T48" fmla="*/ 192 w 192"/>
                <a:gd name="T4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89">
                  <a:moveTo>
                    <a:pt x="192" y="289"/>
                  </a:moveTo>
                  <a:lnTo>
                    <a:pt x="0" y="289"/>
                  </a:lnTo>
                  <a:lnTo>
                    <a:pt x="0" y="249"/>
                  </a:lnTo>
                  <a:cubicBezTo>
                    <a:pt x="14" y="238"/>
                    <a:pt x="27" y="226"/>
                    <a:pt x="40" y="215"/>
                  </a:cubicBezTo>
                  <a:cubicBezTo>
                    <a:pt x="54" y="204"/>
                    <a:pt x="66" y="192"/>
                    <a:pt x="78" y="181"/>
                  </a:cubicBezTo>
                  <a:cubicBezTo>
                    <a:pt x="102" y="157"/>
                    <a:pt x="119" y="139"/>
                    <a:pt x="128" y="125"/>
                  </a:cubicBezTo>
                  <a:cubicBezTo>
                    <a:pt x="137" y="111"/>
                    <a:pt x="141" y="96"/>
                    <a:pt x="141" y="80"/>
                  </a:cubicBezTo>
                  <a:cubicBezTo>
                    <a:pt x="141" y="65"/>
                    <a:pt x="137" y="53"/>
                    <a:pt x="127" y="45"/>
                  </a:cubicBezTo>
                  <a:cubicBezTo>
                    <a:pt x="117" y="37"/>
                    <a:pt x="104" y="33"/>
                    <a:pt x="86" y="33"/>
                  </a:cubicBezTo>
                  <a:cubicBezTo>
                    <a:pt x="75" y="33"/>
                    <a:pt x="62" y="35"/>
                    <a:pt x="49" y="39"/>
                  </a:cubicBezTo>
                  <a:cubicBezTo>
                    <a:pt x="35" y="43"/>
                    <a:pt x="22" y="49"/>
                    <a:pt x="9" y="57"/>
                  </a:cubicBezTo>
                  <a:lnTo>
                    <a:pt x="7" y="57"/>
                  </a:lnTo>
                  <a:lnTo>
                    <a:pt x="7" y="17"/>
                  </a:lnTo>
                  <a:cubicBezTo>
                    <a:pt x="16" y="13"/>
                    <a:pt x="28" y="9"/>
                    <a:pt x="43" y="5"/>
                  </a:cubicBezTo>
                  <a:cubicBezTo>
                    <a:pt x="58" y="2"/>
                    <a:pt x="73" y="0"/>
                    <a:pt x="87" y="0"/>
                  </a:cubicBezTo>
                  <a:cubicBezTo>
                    <a:pt x="116" y="0"/>
                    <a:pt x="139" y="7"/>
                    <a:pt x="155" y="21"/>
                  </a:cubicBezTo>
                  <a:cubicBezTo>
                    <a:pt x="172" y="35"/>
                    <a:pt x="180" y="54"/>
                    <a:pt x="180" y="78"/>
                  </a:cubicBezTo>
                  <a:cubicBezTo>
                    <a:pt x="180" y="88"/>
                    <a:pt x="179" y="99"/>
                    <a:pt x="176" y="108"/>
                  </a:cubicBezTo>
                  <a:cubicBezTo>
                    <a:pt x="173" y="117"/>
                    <a:pt x="169" y="126"/>
                    <a:pt x="164" y="134"/>
                  </a:cubicBezTo>
                  <a:cubicBezTo>
                    <a:pt x="159" y="142"/>
                    <a:pt x="153" y="150"/>
                    <a:pt x="147" y="158"/>
                  </a:cubicBezTo>
                  <a:cubicBezTo>
                    <a:pt x="140" y="165"/>
                    <a:pt x="132" y="174"/>
                    <a:pt x="122" y="183"/>
                  </a:cubicBezTo>
                  <a:cubicBezTo>
                    <a:pt x="109" y="196"/>
                    <a:pt x="95" y="209"/>
                    <a:pt x="80" y="222"/>
                  </a:cubicBezTo>
                  <a:cubicBezTo>
                    <a:pt x="66" y="234"/>
                    <a:pt x="52" y="246"/>
                    <a:pt x="40" y="257"/>
                  </a:cubicBezTo>
                  <a:lnTo>
                    <a:pt x="192" y="257"/>
                  </a:lnTo>
                  <a:lnTo>
                    <a:pt x="192" y="2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7">
              <a:extLst>
                <a:ext uri="{FF2B5EF4-FFF2-40B4-BE49-F238E27FC236}">
                  <a16:creationId xmlns:a16="http://schemas.microsoft.com/office/drawing/2014/main" id="{7A174C84-ED7C-4ACC-8322-0E03FA56098D}"/>
                </a:ext>
              </a:extLst>
            </p:cNvPr>
            <p:cNvSpPr>
              <a:spLocks/>
            </p:cNvSpPr>
            <p:nvPr/>
          </p:nvSpPr>
          <p:spPr bwMode="auto">
            <a:xfrm>
              <a:off x="2713036" y="2881314"/>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8">
              <a:extLst>
                <a:ext uri="{FF2B5EF4-FFF2-40B4-BE49-F238E27FC236}">
                  <a16:creationId xmlns:a16="http://schemas.microsoft.com/office/drawing/2014/main" id="{A703947B-F73F-4B3D-AAC7-783012EDECFA}"/>
                </a:ext>
              </a:extLst>
            </p:cNvPr>
            <p:cNvSpPr>
              <a:spLocks/>
            </p:cNvSpPr>
            <p:nvPr/>
          </p:nvSpPr>
          <p:spPr bwMode="auto">
            <a:xfrm>
              <a:off x="2741611" y="2898776"/>
              <a:ext cx="12700" cy="20638"/>
            </a:xfrm>
            <a:custGeom>
              <a:avLst/>
              <a:gdLst>
                <a:gd name="T0" fmla="*/ 166 w 187"/>
                <a:gd name="T1" fmla="*/ 153 h 295"/>
                <a:gd name="T2" fmla="*/ 181 w 187"/>
                <a:gd name="T3" fmla="*/ 173 h 295"/>
                <a:gd name="T4" fmla="*/ 187 w 187"/>
                <a:gd name="T5" fmla="*/ 205 h 295"/>
                <a:gd name="T6" fmla="*/ 180 w 187"/>
                <a:gd name="T7" fmla="*/ 241 h 295"/>
                <a:gd name="T8" fmla="*/ 160 w 187"/>
                <a:gd name="T9" fmla="*/ 269 h 295"/>
                <a:gd name="T10" fmla="*/ 126 w 187"/>
                <a:gd name="T11" fmla="*/ 289 h 295"/>
                <a:gd name="T12" fmla="*/ 84 w 187"/>
                <a:gd name="T13" fmla="*/ 295 h 295"/>
                <a:gd name="T14" fmla="*/ 38 w 187"/>
                <a:gd name="T15" fmla="*/ 289 h 295"/>
                <a:gd name="T16" fmla="*/ 0 w 187"/>
                <a:gd name="T17" fmla="*/ 277 h 295"/>
                <a:gd name="T18" fmla="*/ 0 w 187"/>
                <a:gd name="T19" fmla="*/ 237 h 295"/>
                <a:gd name="T20" fmla="*/ 3 w 187"/>
                <a:gd name="T21" fmla="*/ 237 h 295"/>
                <a:gd name="T22" fmla="*/ 41 w 187"/>
                <a:gd name="T23" fmla="*/ 255 h 295"/>
                <a:gd name="T24" fmla="*/ 83 w 187"/>
                <a:gd name="T25" fmla="*/ 262 h 295"/>
                <a:gd name="T26" fmla="*/ 109 w 187"/>
                <a:gd name="T27" fmla="*/ 258 h 295"/>
                <a:gd name="T28" fmla="*/ 131 w 187"/>
                <a:gd name="T29" fmla="*/ 246 h 295"/>
                <a:gd name="T30" fmla="*/ 144 w 187"/>
                <a:gd name="T31" fmla="*/ 228 h 295"/>
                <a:gd name="T32" fmla="*/ 148 w 187"/>
                <a:gd name="T33" fmla="*/ 202 h 295"/>
                <a:gd name="T34" fmla="*/ 143 w 187"/>
                <a:gd name="T35" fmla="*/ 177 h 295"/>
                <a:gd name="T36" fmla="*/ 130 w 187"/>
                <a:gd name="T37" fmla="*/ 161 h 295"/>
                <a:gd name="T38" fmla="*/ 109 w 187"/>
                <a:gd name="T39" fmla="*/ 153 h 295"/>
                <a:gd name="T40" fmla="*/ 83 w 187"/>
                <a:gd name="T41" fmla="*/ 151 h 295"/>
                <a:gd name="T42" fmla="*/ 65 w 187"/>
                <a:gd name="T43" fmla="*/ 151 h 295"/>
                <a:gd name="T44" fmla="*/ 65 w 187"/>
                <a:gd name="T45" fmla="*/ 119 h 295"/>
                <a:gd name="T46" fmla="*/ 79 w 187"/>
                <a:gd name="T47" fmla="*/ 119 h 295"/>
                <a:gd name="T48" fmla="*/ 125 w 187"/>
                <a:gd name="T49" fmla="*/ 107 h 295"/>
                <a:gd name="T50" fmla="*/ 142 w 187"/>
                <a:gd name="T51" fmla="*/ 72 h 295"/>
                <a:gd name="T52" fmla="*/ 138 w 187"/>
                <a:gd name="T53" fmla="*/ 54 h 295"/>
                <a:gd name="T54" fmla="*/ 126 w 187"/>
                <a:gd name="T55" fmla="*/ 41 h 295"/>
                <a:gd name="T56" fmla="*/ 108 w 187"/>
                <a:gd name="T57" fmla="*/ 35 h 295"/>
                <a:gd name="T58" fmla="*/ 87 w 187"/>
                <a:gd name="T59" fmla="*/ 33 h 295"/>
                <a:gd name="T60" fmla="*/ 49 w 187"/>
                <a:gd name="T61" fmla="*/ 39 h 295"/>
                <a:gd name="T62" fmla="*/ 10 w 187"/>
                <a:gd name="T63" fmla="*/ 57 h 295"/>
                <a:gd name="T64" fmla="*/ 8 w 187"/>
                <a:gd name="T65" fmla="*/ 57 h 295"/>
                <a:gd name="T66" fmla="*/ 8 w 187"/>
                <a:gd name="T67" fmla="*/ 18 h 295"/>
                <a:gd name="T68" fmla="*/ 44 w 187"/>
                <a:gd name="T69" fmla="*/ 5 h 295"/>
                <a:gd name="T70" fmla="*/ 88 w 187"/>
                <a:gd name="T71" fmla="*/ 0 h 295"/>
                <a:gd name="T72" fmla="*/ 125 w 187"/>
                <a:gd name="T73" fmla="*/ 3 h 295"/>
                <a:gd name="T74" fmla="*/ 153 w 187"/>
                <a:gd name="T75" fmla="*/ 16 h 295"/>
                <a:gd name="T76" fmla="*/ 174 w 187"/>
                <a:gd name="T77" fmla="*/ 38 h 295"/>
                <a:gd name="T78" fmla="*/ 181 w 187"/>
                <a:gd name="T79" fmla="*/ 68 h 295"/>
                <a:gd name="T80" fmla="*/ 164 w 187"/>
                <a:gd name="T81" fmla="*/ 109 h 295"/>
                <a:gd name="T82" fmla="*/ 125 w 187"/>
                <a:gd name="T83" fmla="*/ 131 h 295"/>
                <a:gd name="T84" fmla="*/ 125 w 187"/>
                <a:gd name="T85" fmla="*/ 134 h 295"/>
                <a:gd name="T86" fmla="*/ 146 w 187"/>
                <a:gd name="T87" fmla="*/ 140 h 295"/>
                <a:gd name="T88" fmla="*/ 166 w 187"/>
                <a:gd name="T89" fmla="*/ 15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7" h="295">
                  <a:moveTo>
                    <a:pt x="166" y="153"/>
                  </a:moveTo>
                  <a:cubicBezTo>
                    <a:pt x="172" y="158"/>
                    <a:pt x="177" y="165"/>
                    <a:pt x="181" y="173"/>
                  </a:cubicBezTo>
                  <a:cubicBezTo>
                    <a:pt x="185" y="181"/>
                    <a:pt x="187" y="192"/>
                    <a:pt x="187" y="205"/>
                  </a:cubicBezTo>
                  <a:cubicBezTo>
                    <a:pt x="187" y="218"/>
                    <a:pt x="185" y="230"/>
                    <a:pt x="180" y="241"/>
                  </a:cubicBezTo>
                  <a:cubicBezTo>
                    <a:pt x="175" y="252"/>
                    <a:pt x="169" y="261"/>
                    <a:pt x="160" y="269"/>
                  </a:cubicBezTo>
                  <a:cubicBezTo>
                    <a:pt x="150" y="278"/>
                    <a:pt x="139" y="284"/>
                    <a:pt x="126" y="289"/>
                  </a:cubicBezTo>
                  <a:cubicBezTo>
                    <a:pt x="113" y="293"/>
                    <a:pt x="99" y="295"/>
                    <a:pt x="84" y="295"/>
                  </a:cubicBezTo>
                  <a:cubicBezTo>
                    <a:pt x="68" y="295"/>
                    <a:pt x="53" y="293"/>
                    <a:pt x="38" y="289"/>
                  </a:cubicBezTo>
                  <a:cubicBezTo>
                    <a:pt x="22" y="286"/>
                    <a:pt x="10" y="282"/>
                    <a:pt x="0" y="277"/>
                  </a:cubicBezTo>
                  <a:lnTo>
                    <a:pt x="0" y="237"/>
                  </a:lnTo>
                  <a:lnTo>
                    <a:pt x="3" y="237"/>
                  </a:lnTo>
                  <a:cubicBezTo>
                    <a:pt x="14" y="244"/>
                    <a:pt x="26" y="250"/>
                    <a:pt x="41" y="255"/>
                  </a:cubicBezTo>
                  <a:cubicBezTo>
                    <a:pt x="56" y="260"/>
                    <a:pt x="70" y="262"/>
                    <a:pt x="83" y="262"/>
                  </a:cubicBezTo>
                  <a:cubicBezTo>
                    <a:pt x="91" y="262"/>
                    <a:pt x="100" y="261"/>
                    <a:pt x="109" y="258"/>
                  </a:cubicBezTo>
                  <a:cubicBezTo>
                    <a:pt x="118" y="255"/>
                    <a:pt x="125" y="252"/>
                    <a:pt x="131" y="246"/>
                  </a:cubicBezTo>
                  <a:cubicBezTo>
                    <a:pt x="136" y="241"/>
                    <a:pt x="141" y="235"/>
                    <a:pt x="144" y="228"/>
                  </a:cubicBezTo>
                  <a:cubicBezTo>
                    <a:pt x="147" y="221"/>
                    <a:pt x="148" y="213"/>
                    <a:pt x="148" y="202"/>
                  </a:cubicBezTo>
                  <a:cubicBezTo>
                    <a:pt x="148" y="192"/>
                    <a:pt x="146" y="184"/>
                    <a:pt x="143" y="177"/>
                  </a:cubicBezTo>
                  <a:cubicBezTo>
                    <a:pt x="140" y="170"/>
                    <a:pt x="135" y="165"/>
                    <a:pt x="130" y="161"/>
                  </a:cubicBezTo>
                  <a:cubicBezTo>
                    <a:pt x="124" y="157"/>
                    <a:pt x="117" y="155"/>
                    <a:pt x="109" y="153"/>
                  </a:cubicBezTo>
                  <a:cubicBezTo>
                    <a:pt x="101" y="152"/>
                    <a:pt x="92" y="151"/>
                    <a:pt x="83" y="151"/>
                  </a:cubicBezTo>
                  <a:lnTo>
                    <a:pt x="65" y="151"/>
                  </a:lnTo>
                  <a:lnTo>
                    <a:pt x="65" y="119"/>
                  </a:lnTo>
                  <a:lnTo>
                    <a:pt x="79" y="119"/>
                  </a:lnTo>
                  <a:cubicBezTo>
                    <a:pt x="98" y="119"/>
                    <a:pt x="113" y="115"/>
                    <a:pt x="125" y="107"/>
                  </a:cubicBezTo>
                  <a:cubicBezTo>
                    <a:pt x="136" y="99"/>
                    <a:pt x="142" y="88"/>
                    <a:pt x="142" y="72"/>
                  </a:cubicBezTo>
                  <a:cubicBezTo>
                    <a:pt x="142" y="65"/>
                    <a:pt x="141" y="59"/>
                    <a:pt x="138" y="54"/>
                  </a:cubicBezTo>
                  <a:cubicBezTo>
                    <a:pt x="135" y="49"/>
                    <a:pt x="131" y="45"/>
                    <a:pt x="126" y="41"/>
                  </a:cubicBezTo>
                  <a:cubicBezTo>
                    <a:pt x="120" y="38"/>
                    <a:pt x="114" y="36"/>
                    <a:pt x="108" y="35"/>
                  </a:cubicBezTo>
                  <a:cubicBezTo>
                    <a:pt x="102" y="33"/>
                    <a:pt x="95" y="33"/>
                    <a:pt x="87" y="33"/>
                  </a:cubicBezTo>
                  <a:cubicBezTo>
                    <a:pt x="75" y="33"/>
                    <a:pt x="62" y="35"/>
                    <a:pt x="49" y="39"/>
                  </a:cubicBezTo>
                  <a:cubicBezTo>
                    <a:pt x="35" y="43"/>
                    <a:pt x="22" y="49"/>
                    <a:pt x="10" y="57"/>
                  </a:cubicBezTo>
                  <a:lnTo>
                    <a:pt x="8" y="57"/>
                  </a:lnTo>
                  <a:lnTo>
                    <a:pt x="8" y="18"/>
                  </a:lnTo>
                  <a:cubicBezTo>
                    <a:pt x="17" y="13"/>
                    <a:pt x="29" y="9"/>
                    <a:pt x="44" y="5"/>
                  </a:cubicBezTo>
                  <a:cubicBezTo>
                    <a:pt x="59" y="2"/>
                    <a:pt x="74" y="0"/>
                    <a:pt x="88" y="0"/>
                  </a:cubicBezTo>
                  <a:cubicBezTo>
                    <a:pt x="102" y="0"/>
                    <a:pt x="114" y="1"/>
                    <a:pt x="125" y="3"/>
                  </a:cubicBezTo>
                  <a:cubicBezTo>
                    <a:pt x="135" y="6"/>
                    <a:pt x="145" y="10"/>
                    <a:pt x="153" y="16"/>
                  </a:cubicBezTo>
                  <a:cubicBezTo>
                    <a:pt x="162" y="22"/>
                    <a:pt x="169" y="29"/>
                    <a:pt x="174" y="38"/>
                  </a:cubicBezTo>
                  <a:cubicBezTo>
                    <a:pt x="179" y="46"/>
                    <a:pt x="181" y="56"/>
                    <a:pt x="181" y="68"/>
                  </a:cubicBezTo>
                  <a:cubicBezTo>
                    <a:pt x="181" y="84"/>
                    <a:pt x="175" y="97"/>
                    <a:pt x="164" y="109"/>
                  </a:cubicBezTo>
                  <a:cubicBezTo>
                    <a:pt x="153" y="121"/>
                    <a:pt x="140" y="128"/>
                    <a:pt x="125" y="131"/>
                  </a:cubicBezTo>
                  <a:lnTo>
                    <a:pt x="125" y="134"/>
                  </a:lnTo>
                  <a:cubicBezTo>
                    <a:pt x="131" y="135"/>
                    <a:pt x="138" y="137"/>
                    <a:pt x="146" y="140"/>
                  </a:cubicBezTo>
                  <a:cubicBezTo>
                    <a:pt x="154" y="144"/>
                    <a:pt x="160" y="148"/>
                    <a:pt x="166" y="15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9">
              <a:extLst>
                <a:ext uri="{FF2B5EF4-FFF2-40B4-BE49-F238E27FC236}">
                  <a16:creationId xmlns:a16="http://schemas.microsoft.com/office/drawing/2014/main" id="{49DEEF1D-80F8-437A-B656-79DBA7C8154F}"/>
                </a:ext>
              </a:extLst>
            </p:cNvPr>
            <p:cNvSpPr>
              <a:spLocks/>
            </p:cNvSpPr>
            <p:nvPr/>
          </p:nvSpPr>
          <p:spPr bwMode="auto">
            <a:xfrm>
              <a:off x="2936873" y="2984501"/>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0">
              <a:extLst>
                <a:ext uri="{FF2B5EF4-FFF2-40B4-BE49-F238E27FC236}">
                  <a16:creationId xmlns:a16="http://schemas.microsoft.com/office/drawing/2014/main" id="{44D70CDA-E507-4888-8FDE-66E95FBF426D}"/>
                </a:ext>
              </a:extLst>
            </p:cNvPr>
            <p:cNvSpPr>
              <a:spLocks noEditPoints="1"/>
            </p:cNvSpPr>
            <p:nvPr/>
          </p:nvSpPr>
          <p:spPr bwMode="auto">
            <a:xfrm>
              <a:off x="2965448" y="3003551"/>
              <a:ext cx="14288" cy="19050"/>
            </a:xfrm>
            <a:custGeom>
              <a:avLst/>
              <a:gdLst>
                <a:gd name="T0" fmla="*/ 215 w 215"/>
                <a:gd name="T1" fmla="*/ 203 h 283"/>
                <a:gd name="T2" fmla="*/ 173 w 215"/>
                <a:gd name="T3" fmla="*/ 203 h 283"/>
                <a:gd name="T4" fmla="*/ 173 w 215"/>
                <a:gd name="T5" fmla="*/ 283 h 283"/>
                <a:gd name="T6" fmla="*/ 136 w 215"/>
                <a:gd name="T7" fmla="*/ 283 h 283"/>
                <a:gd name="T8" fmla="*/ 136 w 215"/>
                <a:gd name="T9" fmla="*/ 203 h 283"/>
                <a:gd name="T10" fmla="*/ 0 w 215"/>
                <a:gd name="T11" fmla="*/ 203 h 283"/>
                <a:gd name="T12" fmla="*/ 0 w 215"/>
                <a:gd name="T13" fmla="*/ 160 h 283"/>
                <a:gd name="T14" fmla="*/ 138 w 215"/>
                <a:gd name="T15" fmla="*/ 0 h 283"/>
                <a:gd name="T16" fmla="*/ 173 w 215"/>
                <a:gd name="T17" fmla="*/ 0 h 283"/>
                <a:gd name="T18" fmla="*/ 173 w 215"/>
                <a:gd name="T19" fmla="*/ 173 h 283"/>
                <a:gd name="T20" fmla="*/ 215 w 215"/>
                <a:gd name="T21" fmla="*/ 173 h 283"/>
                <a:gd name="T22" fmla="*/ 215 w 215"/>
                <a:gd name="T23" fmla="*/ 203 h 283"/>
                <a:gd name="T24" fmla="*/ 136 w 215"/>
                <a:gd name="T25" fmla="*/ 173 h 283"/>
                <a:gd name="T26" fmla="*/ 136 w 215"/>
                <a:gd name="T27" fmla="*/ 45 h 283"/>
                <a:gd name="T28" fmla="*/ 26 w 215"/>
                <a:gd name="T29" fmla="*/ 173 h 283"/>
                <a:gd name="T30" fmla="*/ 136 w 215"/>
                <a:gd name="T31"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283">
                  <a:moveTo>
                    <a:pt x="215" y="203"/>
                  </a:moveTo>
                  <a:lnTo>
                    <a:pt x="173" y="203"/>
                  </a:lnTo>
                  <a:lnTo>
                    <a:pt x="173" y="283"/>
                  </a:lnTo>
                  <a:lnTo>
                    <a:pt x="136" y="283"/>
                  </a:lnTo>
                  <a:lnTo>
                    <a:pt x="136" y="203"/>
                  </a:lnTo>
                  <a:lnTo>
                    <a:pt x="0" y="203"/>
                  </a:lnTo>
                  <a:lnTo>
                    <a:pt x="0" y="160"/>
                  </a:lnTo>
                  <a:lnTo>
                    <a:pt x="138" y="0"/>
                  </a:lnTo>
                  <a:lnTo>
                    <a:pt x="173" y="0"/>
                  </a:lnTo>
                  <a:lnTo>
                    <a:pt x="173" y="173"/>
                  </a:lnTo>
                  <a:lnTo>
                    <a:pt x="215" y="173"/>
                  </a:lnTo>
                  <a:lnTo>
                    <a:pt x="215" y="203"/>
                  </a:lnTo>
                  <a:close/>
                  <a:moveTo>
                    <a:pt x="136" y="173"/>
                  </a:moveTo>
                  <a:lnTo>
                    <a:pt x="136" y="45"/>
                  </a:lnTo>
                  <a:lnTo>
                    <a:pt x="26" y="173"/>
                  </a:lnTo>
                  <a:lnTo>
                    <a:pt x="136" y="17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1">
              <a:extLst>
                <a:ext uri="{FF2B5EF4-FFF2-40B4-BE49-F238E27FC236}">
                  <a16:creationId xmlns:a16="http://schemas.microsoft.com/office/drawing/2014/main" id="{961DF3AE-4BDA-4858-95C5-ECE76896F7DC}"/>
                </a:ext>
              </a:extLst>
            </p:cNvPr>
            <p:cNvSpPr>
              <a:spLocks/>
            </p:cNvSpPr>
            <p:nvPr/>
          </p:nvSpPr>
          <p:spPr bwMode="auto">
            <a:xfrm>
              <a:off x="2713036" y="3292476"/>
              <a:ext cx="23813" cy="31750"/>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7"/>
                    <a:pt x="44" y="402"/>
                  </a:cubicBezTo>
                  <a:cubicBezTo>
                    <a:pt x="29" y="387"/>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2">
              <a:extLst>
                <a:ext uri="{FF2B5EF4-FFF2-40B4-BE49-F238E27FC236}">
                  <a16:creationId xmlns:a16="http://schemas.microsoft.com/office/drawing/2014/main" id="{D4670F99-3432-48BC-9066-ACBD3D4474EA}"/>
                </a:ext>
              </a:extLst>
            </p:cNvPr>
            <p:cNvSpPr>
              <a:spLocks/>
            </p:cNvSpPr>
            <p:nvPr/>
          </p:nvSpPr>
          <p:spPr bwMode="auto">
            <a:xfrm>
              <a:off x="2741611" y="3316289"/>
              <a:ext cx="12700" cy="14288"/>
            </a:xfrm>
            <a:custGeom>
              <a:avLst/>
              <a:gdLst>
                <a:gd name="T0" fmla="*/ 178 w 178"/>
                <a:gd name="T1" fmla="*/ 218 h 218"/>
                <a:gd name="T2" fmla="*/ 142 w 178"/>
                <a:gd name="T3" fmla="*/ 218 h 218"/>
                <a:gd name="T4" fmla="*/ 142 w 178"/>
                <a:gd name="T5" fmla="*/ 97 h 218"/>
                <a:gd name="T6" fmla="*/ 141 w 178"/>
                <a:gd name="T7" fmla="*/ 70 h 218"/>
                <a:gd name="T8" fmla="*/ 134 w 178"/>
                <a:gd name="T9" fmla="*/ 49 h 218"/>
                <a:gd name="T10" fmla="*/ 121 w 178"/>
                <a:gd name="T11" fmla="*/ 38 h 218"/>
                <a:gd name="T12" fmla="*/ 98 w 178"/>
                <a:gd name="T13" fmla="*/ 34 h 218"/>
                <a:gd name="T14" fmla="*/ 67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1 w 178"/>
                <a:gd name="T29" fmla="*/ 7 h 218"/>
                <a:gd name="T30" fmla="*/ 108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2" y="78"/>
                    <a:pt x="141" y="70"/>
                  </a:cubicBezTo>
                  <a:cubicBezTo>
                    <a:pt x="140" y="61"/>
                    <a:pt x="138" y="54"/>
                    <a:pt x="134" y="49"/>
                  </a:cubicBezTo>
                  <a:cubicBezTo>
                    <a:pt x="131" y="44"/>
                    <a:pt x="127" y="40"/>
                    <a:pt x="121" y="38"/>
                  </a:cubicBezTo>
                  <a:cubicBezTo>
                    <a:pt x="115" y="35"/>
                    <a:pt x="107" y="34"/>
                    <a:pt x="98" y="34"/>
                  </a:cubicBezTo>
                  <a:cubicBezTo>
                    <a:pt x="88" y="34"/>
                    <a:pt x="78" y="36"/>
                    <a:pt x="67" y="41"/>
                  </a:cubicBezTo>
                  <a:cubicBezTo>
                    <a:pt x="56" y="46"/>
                    <a:pt x="46" y="52"/>
                    <a:pt x="36" y="59"/>
                  </a:cubicBezTo>
                  <a:lnTo>
                    <a:pt x="36" y="218"/>
                  </a:lnTo>
                  <a:lnTo>
                    <a:pt x="0" y="218"/>
                  </a:lnTo>
                  <a:lnTo>
                    <a:pt x="0" y="5"/>
                  </a:lnTo>
                  <a:lnTo>
                    <a:pt x="36" y="5"/>
                  </a:lnTo>
                  <a:lnTo>
                    <a:pt x="36" y="29"/>
                  </a:lnTo>
                  <a:cubicBezTo>
                    <a:pt x="47" y="20"/>
                    <a:pt x="59" y="13"/>
                    <a:pt x="71" y="7"/>
                  </a:cubicBezTo>
                  <a:cubicBezTo>
                    <a:pt x="83" y="2"/>
                    <a:pt x="95" y="0"/>
                    <a:pt x="108" y="0"/>
                  </a:cubicBezTo>
                  <a:cubicBezTo>
                    <a:pt x="131"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53">
              <a:extLst>
                <a:ext uri="{FF2B5EF4-FFF2-40B4-BE49-F238E27FC236}">
                  <a16:creationId xmlns:a16="http://schemas.microsoft.com/office/drawing/2014/main" id="{EEF4DE6A-6689-49E7-A375-2D995A1F0725}"/>
                </a:ext>
              </a:extLst>
            </p:cNvPr>
            <p:cNvSpPr>
              <a:spLocks noChangeArrowheads="1"/>
            </p:cNvSpPr>
            <p:nvPr/>
          </p:nvSpPr>
          <p:spPr bwMode="auto">
            <a:xfrm>
              <a:off x="2759073" y="3321051"/>
              <a:ext cx="7938"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4">
              <a:extLst>
                <a:ext uri="{FF2B5EF4-FFF2-40B4-BE49-F238E27FC236}">
                  <a16:creationId xmlns:a16="http://schemas.microsoft.com/office/drawing/2014/main" id="{ABC44CB9-9FE0-4B42-8645-C5B02F03AF46}"/>
                </a:ext>
              </a:extLst>
            </p:cNvPr>
            <p:cNvSpPr>
              <a:spLocks/>
            </p:cNvSpPr>
            <p:nvPr/>
          </p:nvSpPr>
          <p:spPr bwMode="auto">
            <a:xfrm>
              <a:off x="2773361" y="3311526"/>
              <a:ext cx="9525" cy="19050"/>
            </a:xfrm>
            <a:custGeom>
              <a:avLst/>
              <a:gdLst>
                <a:gd name="T0" fmla="*/ 153 w 153"/>
                <a:gd name="T1" fmla="*/ 284 h 284"/>
                <a:gd name="T2" fmla="*/ 0 w 153"/>
                <a:gd name="T3" fmla="*/ 284 h 284"/>
                <a:gd name="T4" fmla="*/ 0 w 153"/>
                <a:gd name="T5" fmla="*/ 255 h 284"/>
                <a:gd name="T6" fmla="*/ 59 w 153"/>
                <a:gd name="T7" fmla="*/ 255 h 284"/>
                <a:gd name="T8" fmla="*/ 59 w 153"/>
                <a:gd name="T9" fmla="*/ 65 h 284"/>
                <a:gd name="T10" fmla="*/ 0 w 153"/>
                <a:gd name="T11" fmla="*/ 65 h 284"/>
                <a:gd name="T12" fmla="*/ 0 w 153"/>
                <a:gd name="T13" fmla="*/ 39 h 284"/>
                <a:gd name="T14" fmla="*/ 25 w 153"/>
                <a:gd name="T15" fmla="*/ 37 h 284"/>
                <a:gd name="T16" fmla="*/ 46 w 153"/>
                <a:gd name="T17" fmla="*/ 31 h 284"/>
                <a:gd name="T18" fmla="*/ 60 w 153"/>
                <a:gd name="T19" fmla="*/ 19 h 284"/>
                <a:gd name="T20" fmla="*/ 66 w 153"/>
                <a:gd name="T21" fmla="*/ 0 h 284"/>
                <a:gd name="T22" fmla="*/ 95 w 153"/>
                <a:gd name="T23" fmla="*/ 0 h 284"/>
                <a:gd name="T24" fmla="*/ 95 w 153"/>
                <a:gd name="T25" fmla="*/ 255 h 284"/>
                <a:gd name="T26" fmla="*/ 153 w 153"/>
                <a:gd name="T27" fmla="*/ 255 h 284"/>
                <a:gd name="T28" fmla="*/ 153 w 153"/>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284">
                  <a:moveTo>
                    <a:pt x="153" y="284"/>
                  </a:moveTo>
                  <a:lnTo>
                    <a:pt x="0" y="284"/>
                  </a:lnTo>
                  <a:lnTo>
                    <a:pt x="0" y="255"/>
                  </a:lnTo>
                  <a:lnTo>
                    <a:pt x="59" y="255"/>
                  </a:lnTo>
                  <a:lnTo>
                    <a:pt x="59" y="65"/>
                  </a:lnTo>
                  <a:lnTo>
                    <a:pt x="0" y="65"/>
                  </a:lnTo>
                  <a:lnTo>
                    <a:pt x="0" y="39"/>
                  </a:lnTo>
                  <a:cubicBezTo>
                    <a:pt x="8" y="39"/>
                    <a:pt x="16" y="39"/>
                    <a:pt x="25" y="37"/>
                  </a:cubicBezTo>
                  <a:cubicBezTo>
                    <a:pt x="35" y="36"/>
                    <a:pt x="41" y="34"/>
                    <a:pt x="46" y="31"/>
                  </a:cubicBezTo>
                  <a:cubicBezTo>
                    <a:pt x="52" y="28"/>
                    <a:pt x="57" y="24"/>
                    <a:pt x="60" y="19"/>
                  </a:cubicBezTo>
                  <a:cubicBezTo>
                    <a:pt x="63" y="15"/>
                    <a:pt x="65" y="8"/>
                    <a:pt x="66" y="0"/>
                  </a:cubicBezTo>
                  <a:lnTo>
                    <a:pt x="95" y="0"/>
                  </a:lnTo>
                  <a:lnTo>
                    <a:pt x="95" y="255"/>
                  </a:lnTo>
                  <a:lnTo>
                    <a:pt x="153" y="255"/>
                  </a:lnTo>
                  <a:lnTo>
                    <a:pt x="153"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5">
              <a:extLst>
                <a:ext uri="{FF2B5EF4-FFF2-40B4-BE49-F238E27FC236}">
                  <a16:creationId xmlns:a16="http://schemas.microsoft.com/office/drawing/2014/main" id="{AD2E7016-1E8B-4C94-94F7-2264042D46CF}"/>
                </a:ext>
              </a:extLst>
            </p:cNvPr>
            <p:cNvSpPr>
              <a:spLocks/>
            </p:cNvSpPr>
            <p:nvPr/>
          </p:nvSpPr>
          <p:spPr bwMode="auto">
            <a:xfrm>
              <a:off x="2936873" y="3395664"/>
              <a:ext cx="23813" cy="31750"/>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7"/>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56">
              <a:extLst>
                <a:ext uri="{FF2B5EF4-FFF2-40B4-BE49-F238E27FC236}">
                  <a16:creationId xmlns:a16="http://schemas.microsoft.com/office/drawing/2014/main" id="{B865DAED-B798-499B-912B-31CF38EEFBC6}"/>
                </a:ext>
              </a:extLst>
            </p:cNvPr>
            <p:cNvSpPr>
              <a:spLocks/>
            </p:cNvSpPr>
            <p:nvPr/>
          </p:nvSpPr>
          <p:spPr bwMode="auto">
            <a:xfrm>
              <a:off x="2967036" y="3419476"/>
              <a:ext cx="11113" cy="14288"/>
            </a:xfrm>
            <a:custGeom>
              <a:avLst/>
              <a:gdLst>
                <a:gd name="T0" fmla="*/ 178 w 178"/>
                <a:gd name="T1" fmla="*/ 218 h 218"/>
                <a:gd name="T2" fmla="*/ 142 w 178"/>
                <a:gd name="T3" fmla="*/ 218 h 218"/>
                <a:gd name="T4" fmla="*/ 142 w 178"/>
                <a:gd name="T5" fmla="*/ 97 h 218"/>
                <a:gd name="T6" fmla="*/ 140 w 178"/>
                <a:gd name="T7" fmla="*/ 70 h 218"/>
                <a:gd name="T8" fmla="*/ 134 w 178"/>
                <a:gd name="T9" fmla="*/ 49 h 218"/>
                <a:gd name="T10" fmla="*/ 120 w 178"/>
                <a:gd name="T11" fmla="*/ 38 h 218"/>
                <a:gd name="T12" fmla="*/ 97 w 178"/>
                <a:gd name="T13" fmla="*/ 34 h 218"/>
                <a:gd name="T14" fmla="*/ 66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0 w 178"/>
                <a:gd name="T29" fmla="*/ 7 h 218"/>
                <a:gd name="T30" fmla="*/ 107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1" y="78"/>
                    <a:pt x="140" y="70"/>
                  </a:cubicBezTo>
                  <a:cubicBezTo>
                    <a:pt x="139" y="61"/>
                    <a:pt x="137" y="54"/>
                    <a:pt x="134" y="49"/>
                  </a:cubicBezTo>
                  <a:cubicBezTo>
                    <a:pt x="131" y="44"/>
                    <a:pt x="126" y="40"/>
                    <a:pt x="120" y="38"/>
                  </a:cubicBezTo>
                  <a:cubicBezTo>
                    <a:pt x="114" y="35"/>
                    <a:pt x="106" y="34"/>
                    <a:pt x="97" y="34"/>
                  </a:cubicBezTo>
                  <a:cubicBezTo>
                    <a:pt x="87" y="34"/>
                    <a:pt x="77" y="36"/>
                    <a:pt x="66" y="41"/>
                  </a:cubicBezTo>
                  <a:cubicBezTo>
                    <a:pt x="56" y="46"/>
                    <a:pt x="45" y="52"/>
                    <a:pt x="36" y="59"/>
                  </a:cubicBezTo>
                  <a:lnTo>
                    <a:pt x="36" y="218"/>
                  </a:lnTo>
                  <a:lnTo>
                    <a:pt x="0" y="218"/>
                  </a:lnTo>
                  <a:lnTo>
                    <a:pt x="0" y="5"/>
                  </a:lnTo>
                  <a:lnTo>
                    <a:pt x="36" y="5"/>
                  </a:lnTo>
                  <a:lnTo>
                    <a:pt x="36" y="29"/>
                  </a:lnTo>
                  <a:cubicBezTo>
                    <a:pt x="47" y="20"/>
                    <a:pt x="58" y="13"/>
                    <a:pt x="70" y="7"/>
                  </a:cubicBezTo>
                  <a:cubicBezTo>
                    <a:pt x="82" y="2"/>
                    <a:pt x="94" y="0"/>
                    <a:pt x="107" y="0"/>
                  </a:cubicBezTo>
                  <a:cubicBezTo>
                    <a:pt x="130"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57">
              <a:extLst>
                <a:ext uri="{FF2B5EF4-FFF2-40B4-BE49-F238E27FC236}">
                  <a16:creationId xmlns:a16="http://schemas.microsoft.com/office/drawing/2014/main" id="{251FDF1E-F846-4C4B-8267-71C5A246E471}"/>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58">
              <a:extLst>
                <a:ext uri="{FF2B5EF4-FFF2-40B4-BE49-F238E27FC236}">
                  <a16:creationId xmlns:a16="http://schemas.microsoft.com/office/drawing/2014/main" id="{6C7941FB-EC02-481A-B157-2408039F6792}"/>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Freeform 59">
              <a:extLst>
                <a:ext uri="{FF2B5EF4-FFF2-40B4-BE49-F238E27FC236}">
                  <a16:creationId xmlns:a16="http://schemas.microsoft.com/office/drawing/2014/main" id="{7C9E33C8-9DA5-4E7D-AB6C-095613B4B0FA}"/>
                </a:ext>
              </a:extLst>
            </p:cNvPr>
            <p:cNvSpPr>
              <a:spLocks/>
            </p:cNvSpPr>
            <p:nvPr/>
          </p:nvSpPr>
          <p:spPr bwMode="auto">
            <a:xfrm>
              <a:off x="256698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0">
              <a:extLst>
                <a:ext uri="{FF2B5EF4-FFF2-40B4-BE49-F238E27FC236}">
                  <a16:creationId xmlns:a16="http://schemas.microsoft.com/office/drawing/2014/main" id="{10A02458-4EDE-4799-A74D-22426FD7B34A}"/>
                </a:ext>
              </a:extLst>
            </p:cNvPr>
            <p:cNvSpPr>
              <a:spLocks noEditPoints="1"/>
            </p:cNvSpPr>
            <p:nvPr/>
          </p:nvSpPr>
          <p:spPr bwMode="auto">
            <a:xfrm>
              <a:off x="2593973" y="3517901"/>
              <a:ext cx="17463"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1">
              <a:extLst>
                <a:ext uri="{FF2B5EF4-FFF2-40B4-BE49-F238E27FC236}">
                  <a16:creationId xmlns:a16="http://schemas.microsoft.com/office/drawing/2014/main" id="{F8713394-0948-4FD7-8932-95B158680A4D}"/>
                </a:ext>
              </a:extLst>
            </p:cNvPr>
            <p:cNvSpPr>
              <a:spLocks/>
            </p:cNvSpPr>
            <p:nvPr/>
          </p:nvSpPr>
          <p:spPr bwMode="auto">
            <a:xfrm>
              <a:off x="2614611" y="3522664"/>
              <a:ext cx="9525"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2">
              <a:extLst>
                <a:ext uri="{FF2B5EF4-FFF2-40B4-BE49-F238E27FC236}">
                  <a16:creationId xmlns:a16="http://schemas.microsoft.com/office/drawing/2014/main" id="{6E5A7957-4E9C-4F3C-AD9A-CD21F2A44928}"/>
                </a:ext>
              </a:extLst>
            </p:cNvPr>
            <p:cNvSpPr>
              <a:spLocks/>
            </p:cNvSpPr>
            <p:nvPr/>
          </p:nvSpPr>
          <p:spPr bwMode="auto">
            <a:xfrm>
              <a:off x="2630486"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3">
              <a:extLst>
                <a:ext uri="{FF2B5EF4-FFF2-40B4-BE49-F238E27FC236}">
                  <a16:creationId xmlns:a16="http://schemas.microsoft.com/office/drawing/2014/main" id="{D303B55D-B834-4CA9-9716-24D2B67494D4}"/>
                </a:ext>
              </a:extLst>
            </p:cNvPr>
            <p:cNvSpPr>
              <a:spLocks noEditPoints="1"/>
            </p:cNvSpPr>
            <p:nvPr/>
          </p:nvSpPr>
          <p:spPr bwMode="auto">
            <a:xfrm>
              <a:off x="2660648" y="3517901"/>
              <a:ext cx="14288"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4">
              <a:extLst>
                <a:ext uri="{FF2B5EF4-FFF2-40B4-BE49-F238E27FC236}">
                  <a16:creationId xmlns:a16="http://schemas.microsoft.com/office/drawing/2014/main" id="{4161E6FB-C9CB-4ECF-A15C-8CE8A5136B91}"/>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5">
              <a:extLst>
                <a:ext uri="{FF2B5EF4-FFF2-40B4-BE49-F238E27FC236}">
                  <a16:creationId xmlns:a16="http://schemas.microsoft.com/office/drawing/2014/main" id="{95598D75-EDD2-459E-964C-3C56AAD8E408}"/>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66">
              <a:extLst>
                <a:ext uri="{FF2B5EF4-FFF2-40B4-BE49-F238E27FC236}">
                  <a16:creationId xmlns:a16="http://schemas.microsoft.com/office/drawing/2014/main" id="{98826353-3443-43F8-9FF0-EA1D5C396837}"/>
                </a:ext>
              </a:extLst>
            </p:cNvPr>
            <p:cNvSpPr>
              <a:spLocks/>
            </p:cNvSpPr>
            <p:nvPr/>
          </p:nvSpPr>
          <p:spPr bwMode="auto">
            <a:xfrm>
              <a:off x="3016248"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67">
              <a:extLst>
                <a:ext uri="{FF2B5EF4-FFF2-40B4-BE49-F238E27FC236}">
                  <a16:creationId xmlns:a16="http://schemas.microsoft.com/office/drawing/2014/main" id="{27F45E0C-AAAE-4E87-A185-BD089166038D}"/>
                </a:ext>
              </a:extLst>
            </p:cNvPr>
            <p:cNvSpPr>
              <a:spLocks noEditPoints="1"/>
            </p:cNvSpPr>
            <p:nvPr/>
          </p:nvSpPr>
          <p:spPr bwMode="auto">
            <a:xfrm>
              <a:off x="3043236" y="3517901"/>
              <a:ext cx="19050"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68">
              <a:extLst>
                <a:ext uri="{FF2B5EF4-FFF2-40B4-BE49-F238E27FC236}">
                  <a16:creationId xmlns:a16="http://schemas.microsoft.com/office/drawing/2014/main" id="{240F53C7-A805-4FFC-B282-E9FFA59DB893}"/>
                </a:ext>
              </a:extLst>
            </p:cNvPr>
            <p:cNvSpPr>
              <a:spLocks/>
            </p:cNvSpPr>
            <p:nvPr/>
          </p:nvSpPr>
          <p:spPr bwMode="auto">
            <a:xfrm>
              <a:off x="3065461" y="3522664"/>
              <a:ext cx="7938"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69">
              <a:extLst>
                <a:ext uri="{FF2B5EF4-FFF2-40B4-BE49-F238E27FC236}">
                  <a16:creationId xmlns:a16="http://schemas.microsoft.com/office/drawing/2014/main" id="{5AA2EECB-25F1-4AA0-AFE4-90544AACD27B}"/>
                </a:ext>
              </a:extLst>
            </p:cNvPr>
            <p:cNvSpPr>
              <a:spLocks/>
            </p:cNvSpPr>
            <p:nvPr/>
          </p:nvSpPr>
          <p:spPr bwMode="auto">
            <a:xfrm>
              <a:off x="308133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70">
              <a:extLst>
                <a:ext uri="{FF2B5EF4-FFF2-40B4-BE49-F238E27FC236}">
                  <a16:creationId xmlns:a16="http://schemas.microsoft.com/office/drawing/2014/main" id="{62E8B295-9E05-4F63-A76E-D224CB7C294E}"/>
                </a:ext>
              </a:extLst>
            </p:cNvPr>
            <p:cNvSpPr>
              <a:spLocks noEditPoints="1"/>
            </p:cNvSpPr>
            <p:nvPr/>
          </p:nvSpPr>
          <p:spPr bwMode="auto">
            <a:xfrm>
              <a:off x="3109911" y="3517901"/>
              <a:ext cx="15875"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06D064A4-D274-48CC-B13A-6BD12ADD2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756808" y="2462889"/>
            <a:ext cx="6889142" cy="3369143"/>
          </a:xfrm>
          <a:prstGeom prst="rect">
            <a:avLst/>
          </a:prstGeom>
        </p:spPr>
      </p:pic>
      <p:sp>
        <p:nvSpPr>
          <p:cNvPr id="77" name="Rectangle 76">
            <a:extLst>
              <a:ext uri="{FF2B5EF4-FFF2-40B4-BE49-F238E27FC236}">
                <a16:creationId xmlns:a16="http://schemas.microsoft.com/office/drawing/2014/main" id="{26A78126-7A2B-4F42-B023-C25ADD307524}"/>
              </a:ext>
            </a:extLst>
          </p:cNvPr>
          <p:cNvSpPr/>
          <p:nvPr/>
        </p:nvSpPr>
        <p:spPr>
          <a:xfrm>
            <a:off x="590055" y="188925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9" name="Rectangle 78">
            <a:extLst>
              <a:ext uri="{FF2B5EF4-FFF2-40B4-BE49-F238E27FC236}">
                <a16:creationId xmlns:a16="http://schemas.microsoft.com/office/drawing/2014/main" id="{341A4027-10EC-4943-AE27-C5DABDA86C6C}"/>
              </a:ext>
            </a:extLst>
          </p:cNvPr>
          <p:cNvSpPr/>
          <p:nvPr/>
        </p:nvSpPr>
        <p:spPr>
          <a:xfrm>
            <a:off x="585314" y="2409826"/>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2" name="Rectangle 81">
            <a:extLst>
              <a:ext uri="{FF2B5EF4-FFF2-40B4-BE49-F238E27FC236}">
                <a16:creationId xmlns:a16="http://schemas.microsoft.com/office/drawing/2014/main" id="{DA71A3C2-2524-4C64-8902-AE3D68F28228}"/>
              </a:ext>
            </a:extLst>
          </p:cNvPr>
          <p:cNvSpPr/>
          <p:nvPr/>
        </p:nvSpPr>
        <p:spPr>
          <a:xfrm>
            <a:off x="580703" y="5695025"/>
            <a:ext cx="96715" cy="3331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3" name="Rectangle 82">
            <a:extLst>
              <a:ext uri="{FF2B5EF4-FFF2-40B4-BE49-F238E27FC236}">
                <a16:creationId xmlns:a16="http://schemas.microsoft.com/office/drawing/2014/main" id="{284CC638-E197-4BE4-B7B8-C1290BEC035C}"/>
              </a:ext>
            </a:extLst>
          </p:cNvPr>
          <p:cNvSpPr/>
          <p:nvPr/>
        </p:nvSpPr>
        <p:spPr>
          <a:xfrm>
            <a:off x="4261284" y="2442638"/>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4" name="Rectangle 83">
            <a:extLst>
              <a:ext uri="{FF2B5EF4-FFF2-40B4-BE49-F238E27FC236}">
                <a16:creationId xmlns:a16="http://schemas.microsoft.com/office/drawing/2014/main" id="{33BF56C6-26DE-46DE-A977-C8539B68A5D5}"/>
              </a:ext>
            </a:extLst>
          </p:cNvPr>
          <p:cNvSpPr/>
          <p:nvPr/>
        </p:nvSpPr>
        <p:spPr>
          <a:xfrm>
            <a:off x="4261284" y="3110612"/>
            <a:ext cx="96715" cy="256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5" name="Rectangle 84">
            <a:extLst>
              <a:ext uri="{FF2B5EF4-FFF2-40B4-BE49-F238E27FC236}">
                <a16:creationId xmlns:a16="http://schemas.microsoft.com/office/drawing/2014/main" id="{D42BD131-187A-4395-8459-FD4782AE5303}"/>
              </a:ext>
            </a:extLst>
          </p:cNvPr>
          <p:cNvSpPr/>
          <p:nvPr/>
        </p:nvSpPr>
        <p:spPr>
          <a:xfrm>
            <a:off x="4251403" y="3713355"/>
            <a:ext cx="96715" cy="7300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188267DD-0D16-48B2-8F47-421DA8328B4E}"/>
              </a:ext>
            </a:extLst>
          </p:cNvPr>
          <p:cNvSpPr/>
          <p:nvPr/>
        </p:nvSpPr>
        <p:spPr>
          <a:xfrm>
            <a:off x="4257240" y="5558640"/>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7" name="Rectangle 86">
            <a:extLst>
              <a:ext uri="{FF2B5EF4-FFF2-40B4-BE49-F238E27FC236}">
                <a16:creationId xmlns:a16="http://schemas.microsoft.com/office/drawing/2014/main" id="{4C9F5557-C737-4D76-A785-B79D8460269B}"/>
              </a:ext>
            </a:extLst>
          </p:cNvPr>
          <p:cNvSpPr/>
          <p:nvPr/>
        </p:nvSpPr>
        <p:spPr>
          <a:xfrm>
            <a:off x="4251402" y="4566438"/>
            <a:ext cx="96715" cy="402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9" name="Rectangle 88">
            <a:extLst>
              <a:ext uri="{FF2B5EF4-FFF2-40B4-BE49-F238E27FC236}">
                <a16:creationId xmlns:a16="http://schemas.microsoft.com/office/drawing/2014/main" id="{A84C6992-DD20-4E9B-8F18-F701CC43B76D}"/>
              </a:ext>
            </a:extLst>
          </p:cNvPr>
          <p:cNvSpPr/>
          <p:nvPr/>
        </p:nvSpPr>
        <p:spPr>
          <a:xfrm>
            <a:off x="585314" y="2802828"/>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0" name="Rectangle 89">
            <a:extLst>
              <a:ext uri="{FF2B5EF4-FFF2-40B4-BE49-F238E27FC236}">
                <a16:creationId xmlns:a16="http://schemas.microsoft.com/office/drawing/2014/main" id="{0291EBD5-C3CA-4B9B-AB09-92360F24228C}"/>
              </a:ext>
            </a:extLst>
          </p:cNvPr>
          <p:cNvSpPr/>
          <p:nvPr/>
        </p:nvSpPr>
        <p:spPr>
          <a:xfrm>
            <a:off x="585314" y="3213206"/>
            <a:ext cx="96715" cy="2398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8B257F5B-77BD-4BD5-8F68-89A06AB88D76}"/>
              </a:ext>
            </a:extLst>
          </p:cNvPr>
          <p:cNvPicPr>
            <a:picLocks noChangeAspect="1"/>
          </p:cNvPicPr>
          <p:nvPr/>
        </p:nvPicPr>
        <p:blipFill>
          <a:blip r:embed="rId6"/>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0" name="Rectangle 79">
            <a:extLst>
              <a:ext uri="{FF2B5EF4-FFF2-40B4-BE49-F238E27FC236}">
                <a16:creationId xmlns:a16="http://schemas.microsoft.com/office/drawing/2014/main" id="{5158B34A-ACDD-44C4-9744-DABC9FAF8D81}"/>
              </a:ext>
            </a:extLst>
          </p:cNvPr>
          <p:cNvSpPr/>
          <p:nvPr/>
        </p:nvSpPr>
        <p:spPr>
          <a:xfrm>
            <a:off x="7219515" y="2182944"/>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1" name="Rectangle 80">
            <a:extLst>
              <a:ext uri="{FF2B5EF4-FFF2-40B4-BE49-F238E27FC236}">
                <a16:creationId xmlns:a16="http://schemas.microsoft.com/office/drawing/2014/main" id="{2DDFF53A-2486-4388-8314-8275DEE4A2FF}"/>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89021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3076">
        <p15:prstTrans prst="pageCurlDouble"/>
      </p:transition>
    </mc:Choice>
    <mc:Fallback xmlns="">
      <p:transition advTm="113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90"/>
                                        </p:tgtEl>
                                      </p:cBhvr>
                                    </p:animEffect>
                                    <p:set>
                                      <p:cBhvr>
                                        <p:cTn id="42" dur="1" fill="hold">
                                          <p:stCondLst>
                                            <p:cond delay="499"/>
                                          </p:stCondLst>
                                        </p:cTn>
                                        <p:tgtEl>
                                          <p:spTgt spid="9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2"/>
                                        </p:tgtEl>
                                      </p:cBhvr>
                                    </p:animEffect>
                                    <p:set>
                                      <p:cBhvr>
                                        <p:cTn id="52" dur="1" fill="hold">
                                          <p:stCondLst>
                                            <p:cond delay="499"/>
                                          </p:stCondLst>
                                        </p:cTn>
                                        <p:tgtEl>
                                          <p:spTgt spid="8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83"/>
                                        </p:tgtEl>
                                      </p:cBhvr>
                                    </p:animEffect>
                                    <p:set>
                                      <p:cBhvr>
                                        <p:cTn id="62" dur="1" fill="hold">
                                          <p:stCondLst>
                                            <p:cond delay="499"/>
                                          </p:stCondLst>
                                        </p:cTn>
                                        <p:tgtEl>
                                          <p:spTgt spid="8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up)">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84"/>
                                        </p:tgtEl>
                                      </p:cBhvr>
                                    </p:animEffect>
                                    <p:set>
                                      <p:cBhvr>
                                        <p:cTn id="72" dur="1" fill="hold">
                                          <p:stCondLst>
                                            <p:cond delay="499"/>
                                          </p:stCondLst>
                                        </p:cTn>
                                        <p:tgtEl>
                                          <p:spTgt spid="8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up)">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85"/>
                                        </p:tgtEl>
                                      </p:cBhvr>
                                    </p:animEffect>
                                    <p:set>
                                      <p:cBhvr>
                                        <p:cTn id="82" dur="1" fill="hold">
                                          <p:stCondLst>
                                            <p:cond delay="499"/>
                                          </p:stCondLst>
                                        </p:cTn>
                                        <p:tgtEl>
                                          <p:spTgt spid="8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500"/>
                                        <p:tgtEl>
                                          <p:spTgt spid="87"/>
                                        </p:tgtEl>
                                      </p:cBhvr>
                                    </p:animEffect>
                                    <p:set>
                                      <p:cBhvr>
                                        <p:cTn id="92" dur="1" fill="hold">
                                          <p:stCondLst>
                                            <p:cond delay="499"/>
                                          </p:stCondLst>
                                        </p:cTn>
                                        <p:tgtEl>
                                          <p:spTgt spid="8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up)">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grpId="1" nodeType="clickEffect">
                                  <p:stCondLst>
                                    <p:cond delay="0"/>
                                  </p:stCondLst>
                                  <p:childTnLst>
                                    <p:animEffect transition="out" filter="wipe(up)">
                                      <p:cBhvr>
                                        <p:cTn id="101" dur="500"/>
                                        <p:tgtEl>
                                          <p:spTgt spid="86"/>
                                        </p:tgtEl>
                                      </p:cBhvr>
                                    </p:animEffect>
                                    <p:set>
                                      <p:cBhvr>
                                        <p:cTn id="102" dur="1" fill="hold">
                                          <p:stCondLst>
                                            <p:cond delay="499"/>
                                          </p:stCondLst>
                                        </p:cTn>
                                        <p:tgtEl>
                                          <p:spTgt spid="8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up)">
                                      <p:cBhvr>
                                        <p:cTn id="112" dur="500"/>
                                        <p:tgtEl>
                                          <p:spTgt spid="8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80"/>
                                        </p:tgtEl>
                                      </p:cBhvr>
                                    </p:animEffect>
                                    <p:set>
                                      <p:cBhvr>
                                        <p:cTn id="117" dur="1" fill="hold">
                                          <p:stCondLst>
                                            <p:cond delay="499"/>
                                          </p:stCondLst>
                                        </p:cTn>
                                        <p:tgtEl>
                                          <p:spTgt spid="8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up)">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81"/>
                                        </p:tgtEl>
                                      </p:cBhvr>
                                    </p:animEffect>
                                    <p:set>
                                      <p:cBhvr>
                                        <p:cTn id="127"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9" grpId="0" animBg="1"/>
      <p:bldP spid="79"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9" grpId="0" animBg="1"/>
      <p:bldP spid="89" grpId="1" animBg="1"/>
      <p:bldP spid="90" grpId="0" animBg="1"/>
      <p:bldP spid="90" grpId="1" animBg="1"/>
      <p:bldP spid="80" grpId="0" animBg="1"/>
      <p:bldP spid="80" grpId="1" animBg="1"/>
      <p:bldP spid="81" grpId="0" animBg="1"/>
      <p:bldP spid="8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501-DF65-41DF-A55F-6553BB6A1D49}"/>
              </a:ext>
            </a:extLst>
          </p:cNvPr>
          <p:cNvSpPr>
            <a:spLocks noGrp="1"/>
          </p:cNvSpPr>
          <p:nvPr>
            <p:ph type="title"/>
          </p:nvPr>
        </p:nvSpPr>
        <p:spPr/>
        <p:txBody>
          <a:bodyPr/>
          <a:lstStyle/>
          <a:p>
            <a:r>
              <a:rPr lang="en-GB" dirty="0"/>
              <a:t>Overview</a:t>
            </a: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D860B4C9-7878-4EAF-AB6F-D4F638754C32}"/>
                  </a:ext>
                </a:extLst>
              </p:cNvPr>
              <p:cNvGraphicFramePr>
                <a:graphicFrameLocks noChangeAspect="1"/>
              </p:cNvGraphicFramePr>
              <p:nvPr>
                <p:extLst>
                  <p:ext uri="{D42A27DB-BD31-4B8C-83A1-F6EECF244321}">
                    <p14:modId xmlns:p14="http://schemas.microsoft.com/office/powerpoint/2010/main" val="1603231661"/>
                  </p:ext>
                </p:extLst>
              </p:nvPr>
            </p:nvGraphicFramePr>
            <p:xfrm>
              <a:off x="838200" y="1825625"/>
              <a:ext cx="10515600" cy="4351338"/>
            </p:xfrm>
            <a:graphic>
              <a:graphicData uri="http://schemas.microsoft.com/office/powerpoint/2016/summaryzoom">
                <psuz:summaryZm>
                  <psuz:summaryZmObj sectionId="{786AFFF6-1D02-4851-BCD1-98962F489EFA}">
                    <psuz:zmPr id="{5C4A7F5D-190D-4FD2-BA1E-3965E98CE38A}"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379E2A59-E437-4ABE-A3CF-C53DBC23C0F1}">
                    <psuz:zmPr id="{205EDA7C-69B7-4042-B836-668FC535DE22}"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79DDF4AD-03BC-4233-8B6E-B6551820F672}">
                    <psuz:zmPr id="{36CEC572-87FC-4917-8A79-5B03E604D58F}"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71A2098F-BE51-458E-8B03-ED047526B3C4}">
                    <psuz:zmPr id="{CF110A52-88E5-4BAE-B2D9-5B08561F69FE}"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589A7DFD-C5C4-47EB-9EFF-9A30DD7AD7F9}">
                    <psuz:zmPr id="{1C70041A-0955-44A8-8713-69D5B76ABCE0}"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23FCF282-47BE-4EE5-B4AB-C78670E7957F}">
                    <psuz:zmPr id="{32D96DA8-4D0C-4E95-B511-8B54CB36FDB1}"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D860B4C9-7878-4EAF-AB6F-D4F638754C32}"/>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443472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39">
        <p15:prstTrans prst="pageCurlDouble"/>
      </p:transition>
    </mc:Choice>
    <mc:Fallback xmlns="">
      <p:transition advTm="53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TDPG</a:t>
            </a:r>
          </a:p>
        </p:txBody>
      </p:sp>
      <p:pic>
        <p:nvPicPr>
          <p:cNvPr id="15" name="Picture 14">
            <a:extLst>
              <a:ext uri="{FF2B5EF4-FFF2-40B4-BE49-F238E27FC236}">
                <a16:creationId xmlns:a16="http://schemas.microsoft.com/office/drawing/2014/main" id="{522F02DF-BCB5-461F-82B5-7474575D3C4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290595" y="1793348"/>
            <a:ext cx="8996113" cy="4912911"/>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B0B822B-6F6B-4958-A063-48D33E1B7DB0}"/>
                  </a:ext>
                </a:extLst>
              </p14:cNvPr>
              <p14:cNvContentPartPr/>
              <p14:nvPr/>
            </p14:nvContentPartPr>
            <p14:xfrm>
              <a:off x="8725748" y="2788179"/>
              <a:ext cx="3121920" cy="2279880"/>
            </p14:xfrm>
          </p:contentPart>
        </mc:Choice>
        <mc:Fallback xmlns="">
          <p:pic>
            <p:nvPicPr>
              <p:cNvPr id="54" name="Ink 53">
                <a:extLst>
                  <a:ext uri="{FF2B5EF4-FFF2-40B4-BE49-F238E27FC236}">
                    <a16:creationId xmlns:a16="http://schemas.microsoft.com/office/drawing/2014/main" id="{AB0B822B-6F6B-4958-A063-48D33E1B7DB0}"/>
                  </a:ext>
                </a:extLst>
              </p:cNvPr>
              <p:cNvPicPr/>
              <p:nvPr/>
            </p:nvPicPr>
            <p:blipFill>
              <a:blip r:embed="rId7"/>
              <a:stretch>
                <a:fillRect/>
              </a:stretch>
            </p:blipFill>
            <p:spPr>
              <a:xfrm>
                <a:off x="8708108" y="2770179"/>
                <a:ext cx="3157560" cy="2315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8" name="Ink 57">
                <a:extLst>
                  <a:ext uri="{FF2B5EF4-FFF2-40B4-BE49-F238E27FC236}">
                    <a16:creationId xmlns:a16="http://schemas.microsoft.com/office/drawing/2014/main" id="{CFCE0E98-D60A-419C-ABB2-46F620C33C4F}"/>
                  </a:ext>
                </a:extLst>
              </p14:cNvPr>
              <p14:cNvContentPartPr/>
              <p14:nvPr/>
            </p14:nvContentPartPr>
            <p14:xfrm>
              <a:off x="9009068" y="2788179"/>
              <a:ext cx="2838240" cy="2306699"/>
            </p14:xfrm>
          </p:contentPart>
        </mc:Choice>
        <mc:Fallback>
          <p:pic>
            <p:nvPicPr>
              <p:cNvPr id="58" name="Ink 57">
                <a:extLst>
                  <a:ext uri="{FF2B5EF4-FFF2-40B4-BE49-F238E27FC236}">
                    <a16:creationId xmlns:a16="http://schemas.microsoft.com/office/drawing/2014/main" id="{CFCE0E98-D60A-419C-ABB2-46F620C33C4F}"/>
                  </a:ext>
                </a:extLst>
              </p:cNvPr>
              <p:cNvPicPr/>
              <p:nvPr/>
            </p:nvPicPr>
            <p:blipFill>
              <a:blip r:embed="rId9"/>
              <a:stretch>
                <a:fillRect/>
              </a:stretch>
            </p:blipFill>
            <p:spPr>
              <a:xfrm>
                <a:off x="8991428" y="2770180"/>
                <a:ext cx="2873880" cy="2342336"/>
              </a:xfrm>
              <a:prstGeom prst="rect">
                <a:avLst/>
              </a:prstGeom>
            </p:spPr>
          </p:pic>
        </mc:Fallback>
      </mc:AlternateContent>
      <p:sp>
        <p:nvSpPr>
          <p:cNvPr id="59" name="Rectangle 58">
            <a:extLst>
              <a:ext uri="{FF2B5EF4-FFF2-40B4-BE49-F238E27FC236}">
                <a16:creationId xmlns:a16="http://schemas.microsoft.com/office/drawing/2014/main" id="{3AED0B08-01A2-4B88-A7EB-6E03E1852C77}"/>
              </a:ext>
            </a:extLst>
          </p:cNvPr>
          <p:cNvSpPr/>
          <p:nvPr/>
        </p:nvSpPr>
        <p:spPr>
          <a:xfrm>
            <a:off x="590055" y="1793348"/>
            <a:ext cx="96715" cy="6148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0" name="Rectangle 59">
            <a:extLst>
              <a:ext uri="{FF2B5EF4-FFF2-40B4-BE49-F238E27FC236}">
                <a16:creationId xmlns:a16="http://schemas.microsoft.com/office/drawing/2014/main" id="{D747C9E3-9B94-4338-AE7D-CE8093E6500E}"/>
              </a:ext>
            </a:extLst>
          </p:cNvPr>
          <p:cNvSpPr/>
          <p:nvPr/>
        </p:nvSpPr>
        <p:spPr>
          <a:xfrm>
            <a:off x="1409935" y="2644775"/>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EA53EC49-8ED3-47F2-ABE4-C7A9CAA3F173}"/>
              </a:ext>
            </a:extLst>
          </p:cNvPr>
          <p:cNvSpPr/>
          <p:nvPr/>
        </p:nvSpPr>
        <p:spPr>
          <a:xfrm>
            <a:off x="1409934" y="5150179"/>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D8AC4829-984D-426E-A934-4A0B9117C1A6}"/>
              </a:ext>
            </a:extLst>
          </p:cNvPr>
          <p:cNvSpPr/>
          <p:nvPr/>
        </p:nvSpPr>
        <p:spPr>
          <a:xfrm>
            <a:off x="590054" y="5677124"/>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B16799C9-D25F-491C-AF64-6FCBACBE48C7}"/>
              </a:ext>
            </a:extLst>
          </p:cNvPr>
          <p:cNvSpPr/>
          <p:nvPr/>
        </p:nvSpPr>
        <p:spPr>
          <a:xfrm>
            <a:off x="590054" y="6328658"/>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1" name="Rectangle 10">
            <a:extLst>
              <a:ext uri="{FF2B5EF4-FFF2-40B4-BE49-F238E27FC236}">
                <a16:creationId xmlns:a16="http://schemas.microsoft.com/office/drawing/2014/main" id="{0332666F-05C0-42B8-B60B-044EF75994D6}"/>
              </a:ext>
            </a:extLst>
          </p:cNvPr>
          <p:cNvSpPr/>
          <p:nvPr/>
        </p:nvSpPr>
        <p:spPr>
          <a:xfrm>
            <a:off x="1409935" y="3242627"/>
            <a:ext cx="96715" cy="14754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0356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92477">
        <p15:prstTrans prst="pageCurlDouble"/>
      </p:transition>
    </mc:Choice>
    <mc:Fallback xmlns="">
      <p:transition advTm="2924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4"/>
                                        </p:tgtEl>
                                      </p:cBhvr>
                                    </p:animEffect>
                                    <p:set>
                                      <p:cBhvr>
                                        <p:cTn id="37" dur="1" fill="hold">
                                          <p:stCondLst>
                                            <p:cond delay="499"/>
                                          </p:stCondLst>
                                        </p:cTn>
                                        <p:tgtEl>
                                          <p:spTgt spid="5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1" nodeType="clickEffect">
                                  <p:stCondLst>
                                    <p:cond delay="0"/>
                                  </p:stCondLst>
                                  <p:childTnLst>
                                    <p:animEffect transition="out" filter="wipe(up)">
                                      <p:cBhvr>
                                        <p:cTn id="44" dur="500"/>
                                        <p:tgtEl>
                                          <p:spTgt spid="61"/>
                                        </p:tgtEl>
                                      </p:cBhvr>
                                    </p:animEffect>
                                    <p:set>
                                      <p:cBhvr>
                                        <p:cTn id="45" dur="1" fill="hold">
                                          <p:stCondLst>
                                            <p:cond delay="499"/>
                                          </p:stCondLst>
                                        </p:cTn>
                                        <p:tgtEl>
                                          <p:spTgt spid="6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up)">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1" fill="hold" grpId="1" nodeType="clickEffect">
                                  <p:stCondLst>
                                    <p:cond delay="0"/>
                                  </p:stCondLst>
                                  <p:childTnLst>
                                    <p:animEffect transition="out" filter="wipe(up)">
                                      <p:cBhvr>
                                        <p:cTn id="64" dur="500"/>
                                        <p:tgtEl>
                                          <p:spTgt spid="63"/>
                                        </p:tgtEl>
                                      </p:cBhvr>
                                    </p:animEffect>
                                    <p:set>
                                      <p:cBhvr>
                                        <p:cTn id="65" dur="1" fill="hold">
                                          <p:stCondLst>
                                            <p:cond delay="499"/>
                                          </p:stCondLst>
                                        </p:cTn>
                                        <p:tgtEl>
                                          <p:spTgt spid="6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10"/>
                                        </p:tgtEl>
                                      </p:cBhvr>
                                    </p:animEffect>
                                    <p:set>
                                      <p:cBhvr>
                                        <p:cTn id="7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3" grpId="0" animBg="1"/>
      <p:bldP spid="63" grpId="1" animBg="1"/>
      <p:bldP spid="10" grpId="0" animBg="1"/>
      <p:bldP spid="10" grpId="1" animBg="1"/>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26194C0-030D-41C1-8E08-110FC43AAF9B}"/>
                  </a:ext>
                </a:extLst>
              </p14:cNvPr>
              <p14:cNvContentPartPr/>
              <p14:nvPr/>
            </p14:nvContentPartPr>
            <p14:xfrm>
              <a:off x="5492903" y="2124106"/>
              <a:ext cx="3323880" cy="523080"/>
            </p14:xfrm>
          </p:contentPart>
        </mc:Choice>
        <mc:Fallback xmlns="">
          <p:pic>
            <p:nvPicPr>
              <p:cNvPr id="5" name="Ink 4">
                <a:extLst>
                  <a:ext uri="{FF2B5EF4-FFF2-40B4-BE49-F238E27FC236}">
                    <a16:creationId xmlns:a16="http://schemas.microsoft.com/office/drawing/2014/main" id="{926194C0-030D-41C1-8E08-110FC43AAF9B}"/>
                  </a:ext>
                </a:extLst>
              </p:cNvPr>
              <p:cNvPicPr/>
              <p:nvPr/>
            </p:nvPicPr>
            <p:blipFill>
              <a:blip r:embed="rId4"/>
              <a:stretch>
                <a:fillRect/>
              </a:stretch>
            </p:blipFill>
            <p:spPr>
              <a:xfrm>
                <a:off x="5475263" y="2106466"/>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E84C122-A656-4FF4-9643-A80A3DEA38D2}"/>
                  </a:ext>
                </a:extLst>
              </p14:cNvPr>
              <p14:cNvContentPartPr/>
              <p14:nvPr/>
            </p14:nvContentPartPr>
            <p14:xfrm>
              <a:off x="8767823" y="2596966"/>
              <a:ext cx="86400" cy="92160"/>
            </p14:xfrm>
          </p:contentPart>
        </mc:Choice>
        <mc:Fallback xmlns="">
          <p:pic>
            <p:nvPicPr>
              <p:cNvPr id="6" name="Ink 5">
                <a:extLst>
                  <a:ext uri="{FF2B5EF4-FFF2-40B4-BE49-F238E27FC236}">
                    <a16:creationId xmlns:a16="http://schemas.microsoft.com/office/drawing/2014/main" id="{8E84C122-A656-4FF4-9643-A80A3DEA38D2}"/>
                  </a:ext>
                </a:extLst>
              </p:cNvPr>
              <p:cNvPicPr/>
              <p:nvPr/>
            </p:nvPicPr>
            <p:blipFill>
              <a:blip r:embed="rId6"/>
              <a:stretch>
                <a:fillRect/>
              </a:stretch>
            </p:blipFill>
            <p:spPr>
              <a:xfrm>
                <a:off x="8749823" y="2579326"/>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59057D7-6F09-4A2D-A524-F5097BCD29B4}"/>
                  </a:ext>
                </a:extLst>
              </p14:cNvPr>
              <p14:cNvContentPartPr/>
              <p14:nvPr/>
            </p14:nvContentPartPr>
            <p14:xfrm>
              <a:off x="5449703" y="2109886"/>
              <a:ext cx="79560" cy="99360"/>
            </p14:xfrm>
          </p:contentPart>
        </mc:Choice>
        <mc:Fallback xmlns="">
          <p:pic>
            <p:nvPicPr>
              <p:cNvPr id="7" name="Ink 6">
                <a:extLst>
                  <a:ext uri="{FF2B5EF4-FFF2-40B4-BE49-F238E27FC236}">
                    <a16:creationId xmlns:a16="http://schemas.microsoft.com/office/drawing/2014/main" id="{D59057D7-6F09-4A2D-A524-F5097BCD29B4}"/>
                  </a:ext>
                </a:extLst>
              </p:cNvPr>
              <p:cNvPicPr/>
              <p:nvPr/>
            </p:nvPicPr>
            <p:blipFill>
              <a:blip r:embed="rId8"/>
              <a:stretch>
                <a:fillRect/>
              </a:stretch>
            </p:blipFill>
            <p:spPr>
              <a:xfrm>
                <a:off x="5431703" y="2092246"/>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82BD1C9-1E50-4942-BA8B-36E4A7132E48}"/>
                  </a:ext>
                </a:extLst>
              </p14:cNvPr>
              <p14:cNvContentPartPr/>
              <p14:nvPr/>
            </p14:nvContentPartPr>
            <p14:xfrm>
              <a:off x="6006983" y="2563846"/>
              <a:ext cx="360" cy="197280"/>
            </p14:xfrm>
          </p:contentPart>
        </mc:Choice>
        <mc:Fallback xmlns="">
          <p:pic>
            <p:nvPicPr>
              <p:cNvPr id="8" name="Ink 7">
                <a:extLst>
                  <a:ext uri="{FF2B5EF4-FFF2-40B4-BE49-F238E27FC236}">
                    <a16:creationId xmlns:a16="http://schemas.microsoft.com/office/drawing/2014/main" id="{982BD1C9-1E50-4942-BA8B-36E4A7132E48}"/>
                  </a:ext>
                </a:extLst>
              </p:cNvPr>
              <p:cNvPicPr/>
              <p:nvPr/>
            </p:nvPicPr>
            <p:blipFill>
              <a:blip r:embed="rId10"/>
              <a:stretch>
                <a:fillRect/>
              </a:stretch>
            </p:blipFill>
            <p:spPr>
              <a:xfrm>
                <a:off x="5998343" y="2554846"/>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CC2C393-87E7-43ED-B06A-83C8E6608634}"/>
                  </a:ext>
                </a:extLst>
              </p14:cNvPr>
              <p14:cNvContentPartPr/>
              <p14:nvPr/>
            </p14:nvContentPartPr>
            <p14:xfrm>
              <a:off x="6956303" y="2566726"/>
              <a:ext cx="360" cy="191520"/>
            </p14:xfrm>
          </p:contentPart>
        </mc:Choice>
        <mc:Fallback xmlns="">
          <p:pic>
            <p:nvPicPr>
              <p:cNvPr id="9" name="Ink 8">
                <a:extLst>
                  <a:ext uri="{FF2B5EF4-FFF2-40B4-BE49-F238E27FC236}">
                    <a16:creationId xmlns:a16="http://schemas.microsoft.com/office/drawing/2014/main" id="{FCC2C393-87E7-43ED-B06A-83C8E6608634}"/>
                  </a:ext>
                </a:extLst>
              </p:cNvPr>
              <p:cNvPicPr/>
              <p:nvPr/>
            </p:nvPicPr>
            <p:blipFill>
              <a:blip r:embed="rId12"/>
              <a:stretch>
                <a:fillRect/>
              </a:stretch>
            </p:blipFill>
            <p:spPr>
              <a:xfrm>
                <a:off x="6947303" y="2558086"/>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702F8DE-E1D1-4818-863D-036F166C3421}"/>
                  </a:ext>
                </a:extLst>
              </p14:cNvPr>
              <p14:cNvContentPartPr/>
              <p14:nvPr/>
            </p14:nvContentPartPr>
            <p14:xfrm>
              <a:off x="7947023" y="2551966"/>
              <a:ext cx="360" cy="176760"/>
            </p14:xfrm>
          </p:contentPart>
        </mc:Choice>
        <mc:Fallback xmlns="">
          <p:pic>
            <p:nvPicPr>
              <p:cNvPr id="11" name="Ink 10">
                <a:extLst>
                  <a:ext uri="{FF2B5EF4-FFF2-40B4-BE49-F238E27FC236}">
                    <a16:creationId xmlns:a16="http://schemas.microsoft.com/office/drawing/2014/main" id="{8702F8DE-E1D1-4818-863D-036F166C3421}"/>
                  </a:ext>
                </a:extLst>
              </p:cNvPr>
              <p:cNvPicPr/>
              <p:nvPr/>
            </p:nvPicPr>
            <p:blipFill>
              <a:blip r:embed="rId14"/>
              <a:stretch>
                <a:fillRect/>
              </a:stretch>
            </p:blipFill>
            <p:spPr>
              <a:xfrm>
                <a:off x="7938023" y="2542966"/>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F33FAFA-3457-411C-944B-E1D9FB3D0419}"/>
                  </a:ext>
                </a:extLst>
              </p14:cNvPr>
              <p14:cNvContentPartPr/>
              <p14:nvPr/>
            </p14:nvContentPartPr>
            <p14:xfrm>
              <a:off x="5449703" y="619602"/>
              <a:ext cx="3420000" cy="674280"/>
            </p14:xfrm>
          </p:contentPart>
        </mc:Choice>
        <mc:Fallback xmlns="">
          <p:pic>
            <p:nvPicPr>
              <p:cNvPr id="12" name="Ink 11">
                <a:extLst>
                  <a:ext uri="{FF2B5EF4-FFF2-40B4-BE49-F238E27FC236}">
                    <a16:creationId xmlns:a16="http://schemas.microsoft.com/office/drawing/2014/main" id="{1F33FAFA-3457-411C-944B-E1D9FB3D0419}"/>
                  </a:ext>
                </a:extLst>
              </p:cNvPr>
              <p:cNvPicPr/>
              <p:nvPr/>
            </p:nvPicPr>
            <p:blipFill>
              <a:blip r:embed="rId16"/>
              <a:stretch>
                <a:fillRect/>
              </a:stretch>
            </p:blipFill>
            <p:spPr>
              <a:xfrm>
                <a:off x="5432063" y="601602"/>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B607C79-7B67-429E-94B4-4D6A69A96829}"/>
                  </a:ext>
                </a:extLst>
              </p14:cNvPr>
              <p14:cNvContentPartPr/>
              <p14:nvPr/>
            </p14:nvContentPartPr>
            <p14:xfrm>
              <a:off x="5982030" y="2269457"/>
              <a:ext cx="83880" cy="85320"/>
            </p14:xfrm>
          </p:contentPart>
        </mc:Choice>
        <mc:Fallback xmlns="">
          <p:pic>
            <p:nvPicPr>
              <p:cNvPr id="13" name="Ink 12">
                <a:extLst>
                  <a:ext uri="{FF2B5EF4-FFF2-40B4-BE49-F238E27FC236}">
                    <a16:creationId xmlns:a16="http://schemas.microsoft.com/office/drawing/2014/main" id="{6B607C79-7B67-429E-94B4-4D6A69A96829}"/>
                  </a:ext>
                </a:extLst>
              </p:cNvPr>
              <p:cNvPicPr/>
              <p:nvPr/>
            </p:nvPicPr>
            <p:blipFill>
              <a:blip r:embed="rId18"/>
              <a:stretch>
                <a:fillRect/>
              </a:stretch>
            </p:blipFill>
            <p:spPr>
              <a:xfrm>
                <a:off x="5964030" y="2251457"/>
                <a:ext cx="119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817D61A-3DB0-4ACE-95F1-12C2F07BBF85}"/>
                  </a:ext>
                </a:extLst>
              </p14:cNvPr>
              <p14:cNvContentPartPr/>
              <p14:nvPr/>
            </p14:nvContentPartPr>
            <p14:xfrm>
              <a:off x="7824150" y="2088737"/>
              <a:ext cx="215640" cy="204480"/>
            </p14:xfrm>
          </p:contentPart>
        </mc:Choice>
        <mc:Fallback xmlns="">
          <p:pic>
            <p:nvPicPr>
              <p:cNvPr id="14" name="Ink 13">
                <a:extLst>
                  <a:ext uri="{FF2B5EF4-FFF2-40B4-BE49-F238E27FC236}">
                    <a16:creationId xmlns:a16="http://schemas.microsoft.com/office/drawing/2014/main" id="{C817D61A-3DB0-4ACE-95F1-12C2F07BBF85}"/>
                  </a:ext>
                </a:extLst>
              </p:cNvPr>
              <p:cNvPicPr/>
              <p:nvPr/>
            </p:nvPicPr>
            <p:blipFill>
              <a:blip r:embed="rId20"/>
              <a:stretch>
                <a:fillRect/>
              </a:stretch>
            </p:blipFill>
            <p:spPr>
              <a:xfrm>
                <a:off x="7806150" y="2071097"/>
                <a:ext cx="251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3E68EA7D-9B8A-47F2-9270-BF7F5A02B145}"/>
                  </a:ext>
                </a:extLst>
              </p14:cNvPr>
              <p14:cNvContentPartPr/>
              <p14:nvPr/>
            </p14:nvContentPartPr>
            <p14:xfrm>
              <a:off x="916943" y="2271311"/>
              <a:ext cx="3323880" cy="523080"/>
            </p14:xfrm>
          </p:contentPart>
        </mc:Choice>
        <mc:Fallback xmlns="">
          <p:pic>
            <p:nvPicPr>
              <p:cNvPr id="15" name="Ink 14">
                <a:extLst>
                  <a:ext uri="{FF2B5EF4-FFF2-40B4-BE49-F238E27FC236}">
                    <a16:creationId xmlns:a16="http://schemas.microsoft.com/office/drawing/2014/main" id="{3E68EA7D-9B8A-47F2-9270-BF7F5A02B145}"/>
                  </a:ext>
                </a:extLst>
              </p:cNvPr>
              <p:cNvPicPr/>
              <p:nvPr/>
            </p:nvPicPr>
            <p:blipFill>
              <a:blip r:embed="rId4"/>
              <a:stretch>
                <a:fillRect/>
              </a:stretch>
            </p:blipFill>
            <p:spPr>
              <a:xfrm>
                <a:off x="899303" y="2253671"/>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09696041-91D8-4493-B5C3-E3FFC71DF7F5}"/>
                  </a:ext>
                </a:extLst>
              </p14:cNvPr>
              <p14:cNvContentPartPr/>
              <p14:nvPr/>
            </p14:nvContentPartPr>
            <p14:xfrm>
              <a:off x="4191863" y="2744171"/>
              <a:ext cx="86400" cy="92160"/>
            </p14:xfrm>
          </p:contentPart>
        </mc:Choice>
        <mc:Fallback xmlns="">
          <p:pic>
            <p:nvPicPr>
              <p:cNvPr id="16" name="Ink 15">
                <a:extLst>
                  <a:ext uri="{FF2B5EF4-FFF2-40B4-BE49-F238E27FC236}">
                    <a16:creationId xmlns:a16="http://schemas.microsoft.com/office/drawing/2014/main" id="{09696041-91D8-4493-B5C3-E3FFC71DF7F5}"/>
                  </a:ext>
                </a:extLst>
              </p:cNvPr>
              <p:cNvPicPr/>
              <p:nvPr/>
            </p:nvPicPr>
            <p:blipFill>
              <a:blip r:embed="rId6"/>
              <a:stretch>
                <a:fillRect/>
              </a:stretch>
            </p:blipFill>
            <p:spPr>
              <a:xfrm>
                <a:off x="4173863" y="2726531"/>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E73B3FB-4F28-4BB7-AA4E-3BB0AC88AC48}"/>
                  </a:ext>
                </a:extLst>
              </p14:cNvPr>
              <p14:cNvContentPartPr/>
              <p14:nvPr/>
            </p14:nvContentPartPr>
            <p14:xfrm>
              <a:off x="873743" y="2257091"/>
              <a:ext cx="79560" cy="99360"/>
            </p14:xfrm>
          </p:contentPart>
        </mc:Choice>
        <mc:Fallback xmlns="">
          <p:pic>
            <p:nvPicPr>
              <p:cNvPr id="17" name="Ink 16">
                <a:extLst>
                  <a:ext uri="{FF2B5EF4-FFF2-40B4-BE49-F238E27FC236}">
                    <a16:creationId xmlns:a16="http://schemas.microsoft.com/office/drawing/2014/main" id="{8E73B3FB-4F28-4BB7-AA4E-3BB0AC88AC48}"/>
                  </a:ext>
                </a:extLst>
              </p:cNvPr>
              <p:cNvPicPr/>
              <p:nvPr/>
            </p:nvPicPr>
            <p:blipFill>
              <a:blip r:embed="rId8"/>
              <a:stretch>
                <a:fillRect/>
              </a:stretch>
            </p:blipFill>
            <p:spPr>
              <a:xfrm>
                <a:off x="855743" y="2239451"/>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74B098F1-00A0-40CF-8744-5B2D6268C3AD}"/>
                  </a:ext>
                </a:extLst>
              </p14:cNvPr>
              <p14:cNvContentPartPr/>
              <p14:nvPr/>
            </p14:nvContentPartPr>
            <p14:xfrm>
              <a:off x="1431023" y="2711051"/>
              <a:ext cx="360" cy="197280"/>
            </p14:xfrm>
          </p:contentPart>
        </mc:Choice>
        <mc:Fallback xmlns="">
          <p:pic>
            <p:nvPicPr>
              <p:cNvPr id="18" name="Ink 17">
                <a:extLst>
                  <a:ext uri="{FF2B5EF4-FFF2-40B4-BE49-F238E27FC236}">
                    <a16:creationId xmlns:a16="http://schemas.microsoft.com/office/drawing/2014/main" id="{74B098F1-00A0-40CF-8744-5B2D6268C3AD}"/>
                  </a:ext>
                </a:extLst>
              </p:cNvPr>
              <p:cNvPicPr/>
              <p:nvPr/>
            </p:nvPicPr>
            <p:blipFill>
              <a:blip r:embed="rId10"/>
              <a:stretch>
                <a:fillRect/>
              </a:stretch>
            </p:blipFill>
            <p:spPr>
              <a:xfrm>
                <a:off x="1422383" y="2702051"/>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70EB0157-781A-41A6-B69B-CBE44CAB1411}"/>
                  </a:ext>
                </a:extLst>
              </p14:cNvPr>
              <p14:cNvContentPartPr/>
              <p14:nvPr/>
            </p14:nvContentPartPr>
            <p14:xfrm>
              <a:off x="3371063" y="2699171"/>
              <a:ext cx="360" cy="176760"/>
            </p14:xfrm>
          </p:contentPart>
        </mc:Choice>
        <mc:Fallback xmlns="">
          <p:pic>
            <p:nvPicPr>
              <p:cNvPr id="20" name="Ink 19">
                <a:extLst>
                  <a:ext uri="{FF2B5EF4-FFF2-40B4-BE49-F238E27FC236}">
                    <a16:creationId xmlns:a16="http://schemas.microsoft.com/office/drawing/2014/main" id="{70EB0157-781A-41A6-B69B-CBE44CAB1411}"/>
                  </a:ext>
                </a:extLst>
              </p:cNvPr>
              <p:cNvPicPr/>
              <p:nvPr/>
            </p:nvPicPr>
            <p:blipFill>
              <a:blip r:embed="rId14"/>
              <a:stretch>
                <a:fillRect/>
              </a:stretch>
            </p:blipFill>
            <p:spPr>
              <a:xfrm>
                <a:off x="3362063" y="2690171"/>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DCE85D41-E16A-42C8-9D90-4BAD73BB8A81}"/>
                  </a:ext>
                </a:extLst>
              </p14:cNvPr>
              <p14:cNvContentPartPr/>
              <p14:nvPr/>
            </p14:nvContentPartPr>
            <p14:xfrm>
              <a:off x="873743" y="766807"/>
              <a:ext cx="3420000" cy="674280"/>
            </p14:xfrm>
          </p:contentPart>
        </mc:Choice>
        <mc:Fallback xmlns="">
          <p:pic>
            <p:nvPicPr>
              <p:cNvPr id="21" name="Ink 20">
                <a:extLst>
                  <a:ext uri="{FF2B5EF4-FFF2-40B4-BE49-F238E27FC236}">
                    <a16:creationId xmlns:a16="http://schemas.microsoft.com/office/drawing/2014/main" id="{DCE85D41-E16A-42C8-9D90-4BAD73BB8A81}"/>
                  </a:ext>
                </a:extLst>
              </p:cNvPr>
              <p:cNvPicPr/>
              <p:nvPr/>
            </p:nvPicPr>
            <p:blipFill>
              <a:blip r:embed="rId27"/>
              <a:stretch>
                <a:fillRect/>
              </a:stretch>
            </p:blipFill>
            <p:spPr>
              <a:xfrm>
                <a:off x="855743" y="748807"/>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F23D2B6A-B98E-4765-B138-3A28790BAF7F}"/>
                  </a:ext>
                </a:extLst>
              </p14:cNvPr>
              <p14:cNvContentPartPr/>
              <p14:nvPr/>
            </p14:nvContentPartPr>
            <p14:xfrm>
              <a:off x="1411830" y="944297"/>
              <a:ext cx="107280" cy="94320"/>
            </p14:xfrm>
          </p:contentPart>
        </mc:Choice>
        <mc:Fallback xmlns="">
          <p:pic>
            <p:nvPicPr>
              <p:cNvPr id="25" name="Ink 24">
                <a:extLst>
                  <a:ext uri="{FF2B5EF4-FFF2-40B4-BE49-F238E27FC236}">
                    <a16:creationId xmlns:a16="http://schemas.microsoft.com/office/drawing/2014/main" id="{F23D2B6A-B98E-4765-B138-3A28790BAF7F}"/>
                  </a:ext>
                </a:extLst>
              </p:cNvPr>
              <p:cNvPicPr/>
              <p:nvPr/>
            </p:nvPicPr>
            <p:blipFill>
              <a:blip r:embed="rId29"/>
              <a:stretch>
                <a:fillRect/>
              </a:stretch>
            </p:blipFill>
            <p:spPr>
              <a:xfrm>
                <a:off x="1393830" y="926297"/>
                <a:ext cx="142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FCA1045F-B7E5-4632-8F81-92BAB7B8A17B}"/>
                  </a:ext>
                </a:extLst>
              </p14:cNvPr>
              <p14:cNvContentPartPr/>
              <p14:nvPr/>
            </p14:nvContentPartPr>
            <p14:xfrm>
              <a:off x="3305790" y="2409857"/>
              <a:ext cx="99000" cy="95040"/>
            </p14:xfrm>
          </p:contentPart>
        </mc:Choice>
        <mc:Fallback xmlns="">
          <p:pic>
            <p:nvPicPr>
              <p:cNvPr id="26" name="Ink 25">
                <a:extLst>
                  <a:ext uri="{FF2B5EF4-FFF2-40B4-BE49-F238E27FC236}">
                    <a16:creationId xmlns:a16="http://schemas.microsoft.com/office/drawing/2014/main" id="{FCA1045F-B7E5-4632-8F81-92BAB7B8A17B}"/>
                  </a:ext>
                </a:extLst>
              </p:cNvPr>
              <p:cNvPicPr/>
              <p:nvPr/>
            </p:nvPicPr>
            <p:blipFill>
              <a:blip r:embed="rId31"/>
              <a:stretch>
                <a:fillRect/>
              </a:stretch>
            </p:blipFill>
            <p:spPr>
              <a:xfrm>
                <a:off x="3287790" y="2392217"/>
                <a:ext cx="13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9C0C8A29-7C6F-4BE4-AD75-DE4F6B277D30}"/>
                  </a:ext>
                </a:extLst>
              </p14:cNvPr>
              <p14:cNvContentPartPr/>
              <p14:nvPr/>
            </p14:nvContentPartPr>
            <p14:xfrm>
              <a:off x="7219103" y="5343365"/>
              <a:ext cx="283784" cy="288180"/>
            </p14:xfrm>
          </p:contentPart>
        </mc:Choice>
        <mc:Fallback xmlns="">
          <p:pic>
            <p:nvPicPr>
              <p:cNvPr id="27" name="Ink 26">
                <a:extLst>
                  <a:ext uri="{FF2B5EF4-FFF2-40B4-BE49-F238E27FC236}">
                    <a16:creationId xmlns:a16="http://schemas.microsoft.com/office/drawing/2014/main" id="{9C0C8A29-7C6F-4BE4-AD75-DE4F6B277D30}"/>
                  </a:ext>
                </a:extLst>
              </p:cNvPr>
              <p:cNvPicPr/>
              <p:nvPr/>
            </p:nvPicPr>
            <p:blipFill>
              <a:blip r:embed="rId33"/>
              <a:stretch>
                <a:fillRect/>
              </a:stretch>
            </p:blipFill>
            <p:spPr>
              <a:xfrm>
                <a:off x="7201096" y="5325376"/>
                <a:ext cx="319437" cy="32379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DB613134-D4F8-47CF-A80B-7638EDB8B52B}"/>
                  </a:ext>
                </a:extLst>
              </p14:cNvPr>
              <p14:cNvContentPartPr/>
              <p14:nvPr/>
            </p14:nvContentPartPr>
            <p14:xfrm>
              <a:off x="5492543" y="5296745"/>
              <a:ext cx="3323880" cy="523080"/>
            </p14:xfrm>
          </p:contentPart>
        </mc:Choice>
        <mc:Fallback xmlns="">
          <p:pic>
            <p:nvPicPr>
              <p:cNvPr id="28" name="Ink 27">
                <a:extLst>
                  <a:ext uri="{FF2B5EF4-FFF2-40B4-BE49-F238E27FC236}">
                    <a16:creationId xmlns:a16="http://schemas.microsoft.com/office/drawing/2014/main" id="{DB613134-D4F8-47CF-A80B-7638EDB8B52B}"/>
                  </a:ext>
                </a:extLst>
              </p:cNvPr>
              <p:cNvPicPr/>
              <p:nvPr/>
            </p:nvPicPr>
            <p:blipFill>
              <a:blip r:embed="rId4"/>
              <a:stretch>
                <a:fillRect/>
              </a:stretch>
            </p:blipFill>
            <p:spPr>
              <a:xfrm>
                <a:off x="5474903" y="5279105"/>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A235B18-538C-4DEE-AD5E-B6643C6617A5}"/>
                  </a:ext>
                </a:extLst>
              </p14:cNvPr>
              <p14:cNvContentPartPr/>
              <p14:nvPr/>
            </p14:nvContentPartPr>
            <p14:xfrm>
              <a:off x="8767463" y="5769605"/>
              <a:ext cx="86400" cy="92160"/>
            </p14:xfrm>
          </p:contentPart>
        </mc:Choice>
        <mc:Fallback xmlns="">
          <p:pic>
            <p:nvPicPr>
              <p:cNvPr id="29" name="Ink 28">
                <a:extLst>
                  <a:ext uri="{FF2B5EF4-FFF2-40B4-BE49-F238E27FC236}">
                    <a16:creationId xmlns:a16="http://schemas.microsoft.com/office/drawing/2014/main" id="{8A235B18-538C-4DEE-AD5E-B6643C6617A5}"/>
                  </a:ext>
                </a:extLst>
              </p:cNvPr>
              <p:cNvPicPr/>
              <p:nvPr/>
            </p:nvPicPr>
            <p:blipFill>
              <a:blip r:embed="rId6"/>
              <a:stretch>
                <a:fillRect/>
              </a:stretch>
            </p:blipFill>
            <p:spPr>
              <a:xfrm>
                <a:off x="8749463" y="5751965"/>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ECBA65A1-3B21-4B78-ABCB-7DFAFF0B787E}"/>
                  </a:ext>
                </a:extLst>
              </p14:cNvPr>
              <p14:cNvContentPartPr/>
              <p14:nvPr/>
            </p14:nvContentPartPr>
            <p14:xfrm>
              <a:off x="5449343" y="5282525"/>
              <a:ext cx="79560" cy="99360"/>
            </p14:xfrm>
          </p:contentPart>
        </mc:Choice>
        <mc:Fallback xmlns="">
          <p:pic>
            <p:nvPicPr>
              <p:cNvPr id="30" name="Ink 29">
                <a:extLst>
                  <a:ext uri="{FF2B5EF4-FFF2-40B4-BE49-F238E27FC236}">
                    <a16:creationId xmlns:a16="http://schemas.microsoft.com/office/drawing/2014/main" id="{ECBA65A1-3B21-4B78-ABCB-7DFAFF0B787E}"/>
                  </a:ext>
                </a:extLst>
              </p:cNvPr>
              <p:cNvPicPr/>
              <p:nvPr/>
            </p:nvPicPr>
            <p:blipFill>
              <a:blip r:embed="rId8"/>
              <a:stretch>
                <a:fillRect/>
              </a:stretch>
            </p:blipFill>
            <p:spPr>
              <a:xfrm>
                <a:off x="5431343" y="5264885"/>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00B9D936-973B-4689-89B4-1EDCCC974C16}"/>
                  </a:ext>
                </a:extLst>
              </p14:cNvPr>
              <p14:cNvContentPartPr/>
              <p14:nvPr/>
            </p14:nvContentPartPr>
            <p14:xfrm>
              <a:off x="6006623" y="5736485"/>
              <a:ext cx="360" cy="197280"/>
            </p14:xfrm>
          </p:contentPart>
        </mc:Choice>
        <mc:Fallback xmlns="">
          <p:pic>
            <p:nvPicPr>
              <p:cNvPr id="31" name="Ink 30">
                <a:extLst>
                  <a:ext uri="{FF2B5EF4-FFF2-40B4-BE49-F238E27FC236}">
                    <a16:creationId xmlns:a16="http://schemas.microsoft.com/office/drawing/2014/main" id="{00B9D936-973B-4689-89B4-1EDCCC974C16}"/>
                  </a:ext>
                </a:extLst>
              </p:cNvPr>
              <p:cNvPicPr/>
              <p:nvPr/>
            </p:nvPicPr>
            <p:blipFill>
              <a:blip r:embed="rId10"/>
              <a:stretch>
                <a:fillRect/>
              </a:stretch>
            </p:blipFill>
            <p:spPr>
              <a:xfrm>
                <a:off x="5997983" y="5727485"/>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F6ECB2F-FF34-4233-8C51-E473FF677DD4}"/>
                  </a:ext>
                </a:extLst>
              </p14:cNvPr>
              <p14:cNvContentPartPr/>
              <p14:nvPr/>
            </p14:nvContentPartPr>
            <p14:xfrm>
              <a:off x="6955943" y="5739365"/>
              <a:ext cx="360" cy="191520"/>
            </p14:xfrm>
          </p:contentPart>
        </mc:Choice>
        <mc:Fallback xmlns="">
          <p:pic>
            <p:nvPicPr>
              <p:cNvPr id="32" name="Ink 31">
                <a:extLst>
                  <a:ext uri="{FF2B5EF4-FFF2-40B4-BE49-F238E27FC236}">
                    <a16:creationId xmlns:a16="http://schemas.microsoft.com/office/drawing/2014/main" id="{DF6ECB2F-FF34-4233-8C51-E473FF677DD4}"/>
                  </a:ext>
                </a:extLst>
              </p:cNvPr>
              <p:cNvPicPr/>
              <p:nvPr/>
            </p:nvPicPr>
            <p:blipFill>
              <a:blip r:embed="rId12"/>
              <a:stretch>
                <a:fillRect/>
              </a:stretch>
            </p:blipFill>
            <p:spPr>
              <a:xfrm>
                <a:off x="6946943" y="5730725"/>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107E9485-BCFD-4B48-B8D9-4DCFA43105AD}"/>
                  </a:ext>
                </a:extLst>
              </p14:cNvPr>
              <p14:cNvContentPartPr/>
              <p14:nvPr/>
            </p14:nvContentPartPr>
            <p14:xfrm>
              <a:off x="7339703" y="5763845"/>
              <a:ext cx="360" cy="188280"/>
            </p14:xfrm>
          </p:contentPart>
        </mc:Choice>
        <mc:Fallback xmlns="">
          <p:pic>
            <p:nvPicPr>
              <p:cNvPr id="33" name="Ink 32">
                <a:extLst>
                  <a:ext uri="{FF2B5EF4-FFF2-40B4-BE49-F238E27FC236}">
                    <a16:creationId xmlns:a16="http://schemas.microsoft.com/office/drawing/2014/main" id="{107E9485-BCFD-4B48-B8D9-4DCFA43105AD}"/>
                  </a:ext>
                </a:extLst>
              </p:cNvPr>
              <p:cNvPicPr/>
              <p:nvPr/>
            </p:nvPicPr>
            <p:blipFill>
              <a:blip r:embed="rId40"/>
              <a:stretch>
                <a:fillRect/>
              </a:stretch>
            </p:blipFill>
            <p:spPr>
              <a:xfrm>
                <a:off x="7331063" y="5754845"/>
                <a:ext cx="18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A4BC6277-F87B-4D4D-A116-DC3E7B7D0F0A}"/>
                  </a:ext>
                </a:extLst>
              </p14:cNvPr>
              <p14:cNvContentPartPr/>
              <p14:nvPr/>
            </p14:nvContentPartPr>
            <p14:xfrm>
              <a:off x="7946663" y="5724605"/>
              <a:ext cx="360" cy="176760"/>
            </p14:xfrm>
          </p:contentPart>
        </mc:Choice>
        <mc:Fallback xmlns="">
          <p:pic>
            <p:nvPicPr>
              <p:cNvPr id="34" name="Ink 33">
                <a:extLst>
                  <a:ext uri="{FF2B5EF4-FFF2-40B4-BE49-F238E27FC236}">
                    <a16:creationId xmlns:a16="http://schemas.microsoft.com/office/drawing/2014/main" id="{A4BC6277-F87B-4D4D-A116-DC3E7B7D0F0A}"/>
                  </a:ext>
                </a:extLst>
              </p:cNvPr>
              <p:cNvPicPr/>
              <p:nvPr/>
            </p:nvPicPr>
            <p:blipFill>
              <a:blip r:embed="rId14"/>
              <a:stretch>
                <a:fillRect/>
              </a:stretch>
            </p:blipFill>
            <p:spPr>
              <a:xfrm>
                <a:off x="7937663" y="5715605"/>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CF83785-5768-4414-8989-2703416DDD36}"/>
                  </a:ext>
                </a:extLst>
              </p14:cNvPr>
              <p14:cNvContentPartPr/>
              <p14:nvPr/>
            </p14:nvContentPartPr>
            <p14:xfrm>
              <a:off x="5449343" y="3792241"/>
              <a:ext cx="3420360" cy="674067"/>
            </p14:xfrm>
          </p:contentPart>
        </mc:Choice>
        <mc:Fallback xmlns="">
          <p:pic>
            <p:nvPicPr>
              <p:cNvPr id="35" name="Ink 34">
                <a:extLst>
                  <a:ext uri="{FF2B5EF4-FFF2-40B4-BE49-F238E27FC236}">
                    <a16:creationId xmlns:a16="http://schemas.microsoft.com/office/drawing/2014/main" id="{ACF83785-5768-4414-8989-2703416DDD36}"/>
                  </a:ext>
                </a:extLst>
              </p:cNvPr>
              <p:cNvPicPr/>
              <p:nvPr/>
            </p:nvPicPr>
            <p:blipFill>
              <a:blip r:embed="rId16"/>
              <a:stretch>
                <a:fillRect/>
              </a:stretch>
            </p:blipFill>
            <p:spPr>
              <a:xfrm>
                <a:off x="5431701" y="3774247"/>
                <a:ext cx="3456004" cy="700699"/>
              </a:xfrm>
              <a:prstGeom prst="rect">
                <a:avLst/>
              </a:prstGeom>
            </p:spPr>
          </p:pic>
        </mc:Fallback>
      </mc:AlternateContent>
    </p:spTree>
    <p:extLst>
      <p:ext uri="{BB962C8B-B14F-4D97-AF65-F5344CB8AC3E}">
        <p14:creationId xmlns:p14="http://schemas.microsoft.com/office/powerpoint/2010/main" val="275295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 #2 |</a:t>
            </a:r>
            <a:r>
              <a:rPr lang="en-GB" dirty="0"/>
              <a:t> </a:t>
            </a:r>
            <a:r>
              <a:rPr lang="en-GB" dirty="0">
                <a:solidFill>
                  <a:schemeClr val="bg1">
                    <a:lumMod val="50000"/>
                  </a:schemeClr>
                </a:solidFill>
              </a:rPr>
              <a:t>TDPG | </a:t>
            </a:r>
            <a:r>
              <a:rPr lang="en-GB" dirty="0"/>
              <a:t>Rule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mc:AlternateContent xmlns:mc="http://schemas.openxmlformats.org/markup-compatibility/2006" xmlns:p14="http://schemas.microsoft.com/office/powerpoint/2010/main">
        <mc:Choice Requires="p14">
          <p:contentPart p14:bwMode="auto" r:id="rId6">
            <p14:nvContentPartPr>
              <p14:cNvPr id="2155" name="Ink 2154">
                <a:extLst>
                  <a:ext uri="{FF2B5EF4-FFF2-40B4-BE49-F238E27FC236}">
                    <a16:creationId xmlns:a16="http://schemas.microsoft.com/office/drawing/2014/main" id="{DF291D58-85C9-479D-BE2E-737E72EF91B4}"/>
                  </a:ext>
                </a:extLst>
              </p14:cNvPr>
              <p14:cNvContentPartPr/>
              <p14:nvPr/>
            </p14:nvContentPartPr>
            <p14:xfrm>
              <a:off x="3919521" y="1798341"/>
              <a:ext cx="2380207" cy="1503208"/>
            </p14:xfrm>
          </p:contentPart>
        </mc:Choice>
        <mc:Fallback xmlns="">
          <p:pic>
            <p:nvPicPr>
              <p:cNvPr id="2155" name="Ink 2154">
                <a:extLst>
                  <a:ext uri="{FF2B5EF4-FFF2-40B4-BE49-F238E27FC236}">
                    <a16:creationId xmlns:a16="http://schemas.microsoft.com/office/drawing/2014/main" id="{DF291D58-85C9-479D-BE2E-737E72EF91B4}"/>
                  </a:ext>
                </a:extLst>
              </p:cNvPr>
              <p:cNvPicPr/>
              <p:nvPr/>
            </p:nvPicPr>
            <p:blipFill>
              <a:blip r:embed="rId7"/>
              <a:stretch>
                <a:fillRect/>
              </a:stretch>
            </p:blipFill>
            <p:spPr>
              <a:xfrm>
                <a:off x="3901525" y="1780343"/>
                <a:ext cx="2415840" cy="15298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56" name="Ink 2155">
                <a:extLst>
                  <a:ext uri="{FF2B5EF4-FFF2-40B4-BE49-F238E27FC236}">
                    <a16:creationId xmlns:a16="http://schemas.microsoft.com/office/drawing/2014/main" id="{8A2ACBB3-D886-46DA-A019-A8D7CFE7FC38}"/>
                  </a:ext>
                </a:extLst>
              </p14:cNvPr>
              <p14:cNvContentPartPr/>
              <p14:nvPr/>
            </p14:nvContentPartPr>
            <p14:xfrm>
              <a:off x="6465704" y="3538660"/>
              <a:ext cx="2400614" cy="1503209"/>
            </p14:xfrm>
          </p:contentPart>
        </mc:Choice>
        <mc:Fallback xmlns="">
          <p:pic>
            <p:nvPicPr>
              <p:cNvPr id="2156" name="Ink 2155">
                <a:extLst>
                  <a:ext uri="{FF2B5EF4-FFF2-40B4-BE49-F238E27FC236}">
                    <a16:creationId xmlns:a16="http://schemas.microsoft.com/office/drawing/2014/main" id="{8A2ACBB3-D886-46DA-A019-A8D7CFE7FC38}"/>
                  </a:ext>
                </a:extLst>
              </p:cNvPr>
              <p:cNvPicPr/>
              <p:nvPr/>
            </p:nvPicPr>
            <p:blipFill>
              <a:blip r:embed="rId9"/>
              <a:stretch>
                <a:fillRect/>
              </a:stretch>
            </p:blipFill>
            <p:spPr>
              <a:xfrm>
                <a:off x="6447706" y="3520662"/>
                <a:ext cx="2436251" cy="15298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 name="Ink 85">
                <a:extLst>
                  <a:ext uri="{FF2B5EF4-FFF2-40B4-BE49-F238E27FC236}">
                    <a16:creationId xmlns:a16="http://schemas.microsoft.com/office/drawing/2014/main" id="{60741853-F35D-4C7C-8762-9E5A4E584236}"/>
                  </a:ext>
                </a:extLst>
              </p14:cNvPr>
              <p14:cNvContentPartPr/>
              <p14:nvPr/>
            </p14:nvContentPartPr>
            <p14:xfrm>
              <a:off x="9029068" y="5173766"/>
              <a:ext cx="2324880" cy="1455840"/>
            </p14:xfrm>
          </p:contentPart>
        </mc:Choice>
        <mc:Fallback xmlns="">
          <p:pic>
            <p:nvPicPr>
              <p:cNvPr id="86" name="Ink 85">
                <a:extLst>
                  <a:ext uri="{FF2B5EF4-FFF2-40B4-BE49-F238E27FC236}">
                    <a16:creationId xmlns:a16="http://schemas.microsoft.com/office/drawing/2014/main" id="{60741853-F35D-4C7C-8762-9E5A4E584236}"/>
                  </a:ext>
                </a:extLst>
              </p:cNvPr>
              <p:cNvPicPr/>
              <p:nvPr/>
            </p:nvPicPr>
            <p:blipFill>
              <a:blip r:embed="rId11"/>
              <a:stretch>
                <a:fillRect/>
              </a:stretch>
            </p:blipFill>
            <p:spPr>
              <a:xfrm>
                <a:off x="9011068" y="5155766"/>
                <a:ext cx="2360520" cy="1482480"/>
              </a:xfrm>
              <a:prstGeom prst="rect">
                <a:avLst/>
              </a:prstGeom>
            </p:spPr>
          </p:pic>
        </mc:Fallback>
      </mc:AlternateContent>
      <p:sp>
        <p:nvSpPr>
          <p:cNvPr id="124" name="Rectangle 123">
            <a:extLst>
              <a:ext uri="{FF2B5EF4-FFF2-40B4-BE49-F238E27FC236}">
                <a16:creationId xmlns:a16="http://schemas.microsoft.com/office/drawing/2014/main" id="{510D7A64-8918-497F-AB9F-98C5C41BD5E7}"/>
              </a:ext>
            </a:extLst>
          </p:cNvPr>
          <p:cNvSpPr/>
          <p:nvPr/>
        </p:nvSpPr>
        <p:spPr>
          <a:xfrm>
            <a:off x="670921" y="1690688"/>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6" name="Rectangle 125">
            <a:extLst>
              <a:ext uri="{FF2B5EF4-FFF2-40B4-BE49-F238E27FC236}">
                <a16:creationId xmlns:a16="http://schemas.microsoft.com/office/drawing/2014/main" id="{E0DF5263-CE88-4EEA-B424-9C48A7F2D5C0}"/>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7" name="Rectangle 126">
            <a:extLst>
              <a:ext uri="{FF2B5EF4-FFF2-40B4-BE49-F238E27FC236}">
                <a16:creationId xmlns:a16="http://schemas.microsoft.com/office/drawing/2014/main" id="{2551575B-B5FA-4790-BEEB-B8D8F7DE1701}"/>
              </a:ext>
            </a:extLst>
          </p:cNvPr>
          <p:cNvSpPr/>
          <p:nvPr/>
        </p:nvSpPr>
        <p:spPr>
          <a:xfrm>
            <a:off x="670921" y="5564981"/>
            <a:ext cx="96715" cy="1035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750066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9617">
        <p15:prstTrans prst="pageCurlDouble"/>
      </p:transition>
    </mc:Choice>
    <mc:Fallback xmlns="">
      <p:transition advTm="496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5"/>
                                        </p:tgtEl>
                                        <p:attrNameLst>
                                          <p:attrName>style.visibility</p:attrName>
                                        </p:attrNameLst>
                                      </p:cBhvr>
                                      <p:to>
                                        <p:strVal val="visible"/>
                                      </p:to>
                                    </p:set>
                                    <p:animEffect transition="in" filter="fade">
                                      <p:cBhvr>
                                        <p:cTn id="12" dur="500"/>
                                        <p:tgtEl>
                                          <p:spTgt spid="2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124"/>
                                        </p:tgtEl>
                                      </p:cBhvr>
                                    </p:animEffect>
                                    <p:set>
                                      <p:cBhvr>
                                        <p:cTn id="17" dur="1" fill="hold">
                                          <p:stCondLst>
                                            <p:cond delay="499"/>
                                          </p:stCondLst>
                                        </p:cTn>
                                        <p:tgtEl>
                                          <p:spTgt spid="1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6"/>
                                        </p:tgtEl>
                                        <p:attrNameLst>
                                          <p:attrName>style.visibility</p:attrName>
                                        </p:attrNameLst>
                                      </p:cBhvr>
                                      <p:to>
                                        <p:strVal val="visible"/>
                                      </p:to>
                                    </p:set>
                                    <p:animEffect transition="in" filter="fade">
                                      <p:cBhvr>
                                        <p:cTn id="27" dur="500"/>
                                        <p:tgtEl>
                                          <p:spTgt spid="21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6"/>
                                        </p:tgtEl>
                                      </p:cBhvr>
                                    </p:animEffect>
                                    <p:set>
                                      <p:cBhvr>
                                        <p:cTn id="32" dur="1" fill="hold">
                                          <p:stCondLst>
                                            <p:cond delay="499"/>
                                          </p:stCondLst>
                                        </p:cTn>
                                        <p:tgtEl>
                                          <p:spTgt spid="1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up)">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27"/>
                                        </p:tgtEl>
                                      </p:cBhvr>
                                    </p:animEffect>
                                    <p:set>
                                      <p:cBhvr>
                                        <p:cTn id="47"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6" grpId="0" animBg="1"/>
      <p:bldP spid="126" grpId="1" animBg="1"/>
      <p:bldP spid="127" grpId="0" animBg="1"/>
      <p:bldP spid="12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2149" name="Picture 2148">
            <a:extLst>
              <a:ext uri="{FF2B5EF4-FFF2-40B4-BE49-F238E27FC236}">
                <a16:creationId xmlns:a16="http://schemas.microsoft.com/office/drawing/2014/main" id="{C7A94F9D-CB99-48BC-9F34-D0D05A37FAA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3"/>
            <a:ext cx="6458361" cy="1283962"/>
          </a:xfrm>
          <a:prstGeom prst="rect">
            <a:avLst/>
          </a:prstGeom>
        </p:spPr>
      </p:pic>
      <mc:AlternateContent xmlns:mc="http://schemas.openxmlformats.org/markup-compatibility/2006">
        <mc:Choice xmlns:p14="http://schemas.microsoft.com/office/powerpoint/2010/main"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5" name="Ink 34">
                <a:extLst>
                  <a:ext uri="{FF2B5EF4-FFF2-40B4-BE49-F238E27FC236}">
                    <a16:creationId xmlns:a16="http://schemas.microsoft.com/office/drawing/2014/main" id="{DA11B0A5-0513-4270-8946-A84604F175A5}"/>
                  </a:ext>
                </a:extLst>
              </p14:cNvPr>
              <p14:cNvContentPartPr/>
              <p14:nvPr/>
            </p14:nvContentPartPr>
            <p14:xfrm>
              <a:off x="2455534" y="1995108"/>
              <a:ext cx="125280" cy="168840"/>
            </p14:xfrm>
          </p:contentPart>
        </mc:Choice>
        <mc:Fallback>
          <p:pic>
            <p:nvPicPr>
              <p:cNvPr id="35" name="Ink 34">
                <a:extLst>
                  <a:ext uri="{FF2B5EF4-FFF2-40B4-BE49-F238E27FC236}">
                    <a16:creationId xmlns:a16="http://schemas.microsoft.com/office/drawing/2014/main" id="{DA11B0A5-0513-4270-8946-A84604F175A5}"/>
                  </a:ext>
                </a:extLst>
              </p:cNvPr>
              <p:cNvPicPr/>
              <p:nvPr/>
            </p:nvPicPr>
            <p:blipFill>
              <a:blip r:embed="rId15"/>
              <a:stretch>
                <a:fillRect/>
              </a:stretch>
            </p:blipFill>
            <p:spPr>
              <a:xfrm>
                <a:off x="2437534" y="1977108"/>
                <a:ext cx="1609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2" name="Ink 81">
                <a:extLst>
                  <a:ext uri="{FF2B5EF4-FFF2-40B4-BE49-F238E27FC236}">
                    <a16:creationId xmlns:a16="http://schemas.microsoft.com/office/drawing/2014/main" id="{62C0B3B9-EA61-404D-AAD6-02EDD489F4A0}"/>
                  </a:ext>
                </a:extLst>
              </p14:cNvPr>
              <p14:cNvContentPartPr/>
              <p14:nvPr/>
            </p14:nvContentPartPr>
            <p14:xfrm>
              <a:off x="4209814" y="1962348"/>
              <a:ext cx="140904" cy="186691"/>
            </p14:xfrm>
          </p:contentPart>
        </mc:Choice>
        <mc:Fallback>
          <p:pic>
            <p:nvPicPr>
              <p:cNvPr id="82" name="Ink 81">
                <a:extLst>
                  <a:ext uri="{FF2B5EF4-FFF2-40B4-BE49-F238E27FC236}">
                    <a16:creationId xmlns:a16="http://schemas.microsoft.com/office/drawing/2014/main" id="{62C0B3B9-EA61-404D-AAD6-02EDD489F4A0}"/>
                  </a:ext>
                </a:extLst>
              </p:cNvPr>
              <p:cNvPicPr/>
              <p:nvPr/>
            </p:nvPicPr>
            <p:blipFill>
              <a:blip r:embed="rId37"/>
              <a:stretch>
                <a:fillRect/>
              </a:stretch>
            </p:blipFill>
            <p:spPr>
              <a:xfrm>
                <a:off x="4191749" y="1944362"/>
                <a:ext cx="176672" cy="222303"/>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3" name="Ink 82">
                <a:extLst>
                  <a:ext uri="{FF2B5EF4-FFF2-40B4-BE49-F238E27FC236}">
                    <a16:creationId xmlns:a16="http://schemas.microsoft.com/office/drawing/2014/main" id="{2E720952-856C-4B61-BDEE-5E9EB73A6003}"/>
                  </a:ext>
                </a:extLst>
              </p14:cNvPr>
              <p14:cNvContentPartPr/>
              <p14:nvPr/>
            </p14:nvContentPartPr>
            <p14:xfrm>
              <a:off x="3210094" y="1964148"/>
              <a:ext cx="147024" cy="196771"/>
            </p14:xfrm>
          </p:contentPart>
        </mc:Choice>
        <mc:Fallback>
          <p:pic>
            <p:nvPicPr>
              <p:cNvPr id="83" name="Ink 82">
                <a:extLst>
                  <a:ext uri="{FF2B5EF4-FFF2-40B4-BE49-F238E27FC236}">
                    <a16:creationId xmlns:a16="http://schemas.microsoft.com/office/drawing/2014/main" id="{2E720952-856C-4B61-BDEE-5E9EB73A6003}"/>
                  </a:ext>
                </a:extLst>
              </p:cNvPr>
              <p:cNvPicPr/>
              <p:nvPr/>
            </p:nvPicPr>
            <p:blipFill>
              <a:blip r:embed="rId39"/>
              <a:stretch>
                <a:fillRect/>
              </a:stretch>
            </p:blipFill>
            <p:spPr>
              <a:xfrm>
                <a:off x="3192076" y="1946162"/>
                <a:ext cx="182699" cy="232384"/>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0" name="Ink 109">
                <a:extLst>
                  <a:ext uri="{FF2B5EF4-FFF2-40B4-BE49-F238E27FC236}">
                    <a16:creationId xmlns:a16="http://schemas.microsoft.com/office/drawing/2014/main" id="{C7370898-140D-4E88-9094-5D55B9AA0246}"/>
                  </a:ext>
                </a:extLst>
              </p14:cNvPr>
              <p14:cNvContentPartPr/>
              <p14:nvPr/>
            </p14:nvContentPartPr>
            <p14:xfrm>
              <a:off x="2441278" y="4105639"/>
              <a:ext cx="69840" cy="164520"/>
            </p14:xfrm>
          </p:contentPart>
        </mc:Choice>
        <mc:Fallback>
          <p:pic>
            <p:nvPicPr>
              <p:cNvPr id="110" name="Ink 109">
                <a:extLst>
                  <a:ext uri="{FF2B5EF4-FFF2-40B4-BE49-F238E27FC236}">
                    <a16:creationId xmlns:a16="http://schemas.microsoft.com/office/drawing/2014/main" id="{C7370898-140D-4E88-9094-5D55B9AA0246}"/>
                  </a:ext>
                </a:extLst>
              </p:cNvPr>
              <p:cNvPicPr/>
              <p:nvPr/>
            </p:nvPicPr>
            <p:blipFill>
              <a:blip r:embed="rId41"/>
              <a:stretch>
                <a:fillRect/>
              </a:stretch>
            </p:blipFill>
            <p:spPr>
              <a:xfrm>
                <a:off x="2423278" y="4087639"/>
                <a:ext cx="10548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1" name="Ink 110">
                <a:extLst>
                  <a:ext uri="{FF2B5EF4-FFF2-40B4-BE49-F238E27FC236}">
                    <a16:creationId xmlns:a16="http://schemas.microsoft.com/office/drawing/2014/main" id="{599D4C27-CA9A-4740-BFFD-D1FA0F6FCCEC}"/>
                  </a:ext>
                </a:extLst>
              </p14:cNvPr>
              <p14:cNvContentPartPr/>
              <p14:nvPr/>
            </p14:nvContentPartPr>
            <p14:xfrm>
              <a:off x="2633878" y="4213639"/>
              <a:ext cx="11520" cy="73080"/>
            </p14:xfrm>
          </p:contentPart>
        </mc:Choice>
        <mc:Fallback>
          <p:pic>
            <p:nvPicPr>
              <p:cNvPr id="111" name="Ink 110">
                <a:extLst>
                  <a:ext uri="{FF2B5EF4-FFF2-40B4-BE49-F238E27FC236}">
                    <a16:creationId xmlns:a16="http://schemas.microsoft.com/office/drawing/2014/main" id="{599D4C27-CA9A-4740-BFFD-D1FA0F6FCCEC}"/>
                  </a:ext>
                </a:extLst>
              </p:cNvPr>
              <p:cNvPicPr/>
              <p:nvPr/>
            </p:nvPicPr>
            <p:blipFill>
              <a:blip r:embed="rId43"/>
              <a:stretch>
                <a:fillRect/>
              </a:stretch>
            </p:blipFill>
            <p:spPr>
              <a:xfrm>
                <a:off x="2615297" y="4195550"/>
                <a:ext cx="48310" cy="108896"/>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6" name="Ink 115">
                <a:extLst>
                  <a:ext uri="{FF2B5EF4-FFF2-40B4-BE49-F238E27FC236}">
                    <a16:creationId xmlns:a16="http://schemas.microsoft.com/office/drawing/2014/main" id="{DC2E532C-BA67-4FE7-ACA9-0028B1929B2F}"/>
                  </a:ext>
                </a:extLst>
              </p14:cNvPr>
              <p14:cNvContentPartPr/>
              <p14:nvPr/>
            </p14:nvContentPartPr>
            <p14:xfrm>
              <a:off x="4300678" y="4108159"/>
              <a:ext cx="188640" cy="164880"/>
            </p14:xfrm>
          </p:contentPart>
        </mc:Choice>
        <mc:Fallback>
          <p:pic>
            <p:nvPicPr>
              <p:cNvPr id="116" name="Ink 115">
                <a:extLst>
                  <a:ext uri="{FF2B5EF4-FFF2-40B4-BE49-F238E27FC236}">
                    <a16:creationId xmlns:a16="http://schemas.microsoft.com/office/drawing/2014/main" id="{DC2E532C-BA67-4FE7-ACA9-0028B1929B2F}"/>
                  </a:ext>
                </a:extLst>
              </p:cNvPr>
              <p:cNvPicPr/>
              <p:nvPr/>
            </p:nvPicPr>
            <p:blipFill>
              <a:blip r:embed="rId45"/>
              <a:stretch>
                <a:fillRect/>
              </a:stretch>
            </p:blipFill>
            <p:spPr>
              <a:xfrm>
                <a:off x="4282712" y="4090159"/>
                <a:ext cx="224212"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7" name="Ink 116">
                <a:extLst>
                  <a:ext uri="{FF2B5EF4-FFF2-40B4-BE49-F238E27FC236}">
                    <a16:creationId xmlns:a16="http://schemas.microsoft.com/office/drawing/2014/main" id="{76174C4D-FB16-437C-B557-2801FF9861FB}"/>
                  </a:ext>
                </a:extLst>
              </p14:cNvPr>
              <p14:cNvContentPartPr/>
              <p14:nvPr/>
            </p14:nvContentPartPr>
            <p14:xfrm>
              <a:off x="3260998" y="4132639"/>
              <a:ext cx="221760" cy="155160"/>
            </p14:xfrm>
          </p:contentPart>
        </mc:Choice>
        <mc:Fallback>
          <p:pic>
            <p:nvPicPr>
              <p:cNvPr id="117" name="Ink 116">
                <a:extLst>
                  <a:ext uri="{FF2B5EF4-FFF2-40B4-BE49-F238E27FC236}">
                    <a16:creationId xmlns:a16="http://schemas.microsoft.com/office/drawing/2014/main" id="{76174C4D-FB16-437C-B557-2801FF9861FB}"/>
                  </a:ext>
                </a:extLst>
              </p:cNvPr>
              <p:cNvPicPr/>
              <p:nvPr/>
            </p:nvPicPr>
            <p:blipFill>
              <a:blip r:embed="rId47"/>
              <a:stretch>
                <a:fillRect/>
              </a:stretch>
            </p:blipFill>
            <p:spPr>
              <a:xfrm>
                <a:off x="3243027" y="4114639"/>
                <a:ext cx="257342"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23" name="Ink 122">
                <a:extLst>
                  <a:ext uri="{FF2B5EF4-FFF2-40B4-BE49-F238E27FC236}">
                    <a16:creationId xmlns:a16="http://schemas.microsoft.com/office/drawing/2014/main" id="{B945F82D-36A6-4196-8376-265B26CF7DF9}"/>
                  </a:ext>
                </a:extLst>
              </p14:cNvPr>
              <p14:cNvContentPartPr/>
              <p14:nvPr/>
            </p14:nvContentPartPr>
            <p14:xfrm>
              <a:off x="8402174" y="4030218"/>
              <a:ext cx="194400" cy="216720"/>
            </p14:xfrm>
          </p:contentPart>
        </mc:Choice>
        <mc:Fallback>
          <p:pic>
            <p:nvPicPr>
              <p:cNvPr id="123" name="Ink 122">
                <a:extLst>
                  <a:ext uri="{FF2B5EF4-FFF2-40B4-BE49-F238E27FC236}">
                    <a16:creationId xmlns:a16="http://schemas.microsoft.com/office/drawing/2014/main" id="{B945F82D-36A6-4196-8376-265B26CF7DF9}"/>
                  </a:ext>
                </a:extLst>
              </p:cNvPr>
              <p:cNvPicPr/>
              <p:nvPr/>
            </p:nvPicPr>
            <p:blipFill>
              <a:blip r:embed="rId53"/>
              <a:stretch>
                <a:fillRect/>
              </a:stretch>
            </p:blipFill>
            <p:spPr>
              <a:xfrm>
                <a:off x="8384207" y="4012218"/>
                <a:ext cx="229974"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7" name="Ink 126">
                <a:extLst>
                  <a:ext uri="{FF2B5EF4-FFF2-40B4-BE49-F238E27FC236}">
                    <a16:creationId xmlns:a16="http://schemas.microsoft.com/office/drawing/2014/main" id="{D55218B7-814A-48B8-82CB-D573C67C3544}"/>
                  </a:ext>
                </a:extLst>
              </p14:cNvPr>
              <p14:cNvContentPartPr/>
              <p14:nvPr/>
            </p14:nvContentPartPr>
            <p14:xfrm>
              <a:off x="9225134" y="4039938"/>
              <a:ext cx="230400" cy="245880"/>
            </p14:xfrm>
          </p:contentPart>
        </mc:Choice>
        <mc:Fallback>
          <p:pic>
            <p:nvPicPr>
              <p:cNvPr id="127" name="Ink 126">
                <a:extLst>
                  <a:ext uri="{FF2B5EF4-FFF2-40B4-BE49-F238E27FC236}">
                    <a16:creationId xmlns:a16="http://schemas.microsoft.com/office/drawing/2014/main" id="{D55218B7-814A-48B8-82CB-D573C67C3544}"/>
                  </a:ext>
                </a:extLst>
              </p:cNvPr>
              <p:cNvPicPr/>
              <p:nvPr/>
            </p:nvPicPr>
            <p:blipFill>
              <a:blip r:embed="rId55"/>
              <a:stretch>
                <a:fillRect/>
              </a:stretch>
            </p:blipFill>
            <p:spPr>
              <a:xfrm>
                <a:off x="9207134" y="4021912"/>
                <a:ext cx="266040" cy="281572"/>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46" name="Ink 2145">
                <a:extLst>
                  <a:ext uri="{FF2B5EF4-FFF2-40B4-BE49-F238E27FC236}">
                    <a16:creationId xmlns:a16="http://schemas.microsoft.com/office/drawing/2014/main" id="{407B73B3-B68F-4043-B59E-668887CF80D3}"/>
                  </a:ext>
                </a:extLst>
              </p14:cNvPr>
              <p14:cNvContentPartPr/>
              <p14:nvPr/>
            </p14:nvContentPartPr>
            <p14:xfrm>
              <a:off x="9098414" y="2013828"/>
              <a:ext cx="180720" cy="200190"/>
            </p14:xfrm>
          </p:contentPart>
        </mc:Choice>
        <mc:Fallback>
          <p:pic>
            <p:nvPicPr>
              <p:cNvPr id="2146" name="Ink 2145">
                <a:extLst>
                  <a:ext uri="{FF2B5EF4-FFF2-40B4-BE49-F238E27FC236}">
                    <a16:creationId xmlns:a16="http://schemas.microsoft.com/office/drawing/2014/main" id="{407B73B3-B68F-4043-B59E-668887CF80D3}"/>
                  </a:ext>
                </a:extLst>
              </p:cNvPr>
              <p:cNvPicPr/>
              <p:nvPr/>
            </p:nvPicPr>
            <p:blipFill>
              <a:blip r:embed="rId57"/>
              <a:stretch>
                <a:fillRect/>
              </a:stretch>
            </p:blipFill>
            <p:spPr>
              <a:xfrm>
                <a:off x="9080414" y="1995825"/>
                <a:ext cx="216360" cy="235835"/>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151" name="Ink 2150">
                <a:extLst>
                  <a:ext uri="{FF2B5EF4-FFF2-40B4-BE49-F238E27FC236}">
                    <a16:creationId xmlns:a16="http://schemas.microsoft.com/office/drawing/2014/main" id="{F2016C78-D6B4-4919-A14D-F98538FCD9A5}"/>
                  </a:ext>
                </a:extLst>
              </p14:cNvPr>
              <p14:cNvContentPartPr/>
              <p14:nvPr/>
            </p14:nvContentPartPr>
            <p14:xfrm>
              <a:off x="9279564" y="1906513"/>
              <a:ext cx="28800" cy="55080"/>
            </p14:xfrm>
          </p:contentPart>
        </mc:Choice>
        <mc:Fallback>
          <p:pic>
            <p:nvPicPr>
              <p:cNvPr id="2151" name="Ink 2150">
                <a:extLst>
                  <a:ext uri="{FF2B5EF4-FFF2-40B4-BE49-F238E27FC236}">
                    <a16:creationId xmlns:a16="http://schemas.microsoft.com/office/drawing/2014/main" id="{F2016C78-D6B4-4919-A14D-F98538FCD9A5}"/>
                  </a:ext>
                </a:extLst>
              </p:cNvPr>
              <p:cNvPicPr/>
              <p:nvPr/>
            </p:nvPicPr>
            <p:blipFill>
              <a:blip r:embed="rId59"/>
              <a:stretch>
                <a:fillRect/>
              </a:stretch>
            </p:blipFill>
            <p:spPr>
              <a:xfrm>
                <a:off x="9261564" y="1888513"/>
                <a:ext cx="6444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52" name="Ink 2151">
                <a:extLst>
                  <a:ext uri="{FF2B5EF4-FFF2-40B4-BE49-F238E27FC236}">
                    <a16:creationId xmlns:a16="http://schemas.microsoft.com/office/drawing/2014/main" id="{C1CC6476-0245-4D57-A529-3F99DA307AC4}"/>
                  </a:ext>
                </a:extLst>
              </p14:cNvPr>
              <p14:cNvContentPartPr/>
              <p14:nvPr/>
            </p14:nvContentPartPr>
            <p14:xfrm>
              <a:off x="8385614" y="1967353"/>
              <a:ext cx="185470" cy="242345"/>
            </p14:xfrm>
          </p:contentPart>
        </mc:Choice>
        <mc:Fallback>
          <p:pic>
            <p:nvPicPr>
              <p:cNvPr id="2152" name="Ink 2151">
                <a:extLst>
                  <a:ext uri="{FF2B5EF4-FFF2-40B4-BE49-F238E27FC236}">
                    <a16:creationId xmlns:a16="http://schemas.microsoft.com/office/drawing/2014/main" id="{C1CC6476-0245-4D57-A529-3F99DA307AC4}"/>
                  </a:ext>
                </a:extLst>
              </p:cNvPr>
              <p:cNvPicPr/>
              <p:nvPr/>
            </p:nvPicPr>
            <p:blipFill>
              <a:blip r:embed="rId61"/>
              <a:stretch>
                <a:fillRect/>
              </a:stretch>
            </p:blipFill>
            <p:spPr>
              <a:xfrm>
                <a:off x="8367607" y="1949375"/>
                <a:ext cx="221123" cy="277942"/>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252843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56"/>
                                        </p:tgtEl>
                                        <p:attrNameLst>
                                          <p:attrName>style.visibility</p:attrName>
                                        </p:attrNameLst>
                                      </p:cBhvr>
                                      <p:to>
                                        <p:strVal val="visible"/>
                                      </p:to>
                                    </p:set>
                                    <p:animEffect transition="in" filter="fade">
                                      <p:cBhvr>
                                        <p:cTn id="33" dur="500"/>
                                        <p:tgtEl>
                                          <p:spTgt spid="2156"/>
                                        </p:tgtEl>
                                      </p:cBhvr>
                                    </p:animEffect>
                                  </p:childTnLst>
                                </p:cTn>
                              </p:par>
                              <p:par>
                                <p:cTn id="34" presetID="10" presetClass="entr" presetSubtype="0" fill="hold" nodeType="withEffect">
                                  <p:stCondLst>
                                    <p:cond delay="0"/>
                                  </p:stCondLst>
                                  <p:childTnLst>
                                    <p:set>
                                      <p:cBhvr>
                                        <p:cTn id="35" dur="1" fill="hold">
                                          <p:stCondLst>
                                            <p:cond delay="0"/>
                                          </p:stCondLst>
                                        </p:cTn>
                                        <p:tgtEl>
                                          <p:spTgt spid="2146"/>
                                        </p:tgtEl>
                                        <p:attrNameLst>
                                          <p:attrName>style.visibility</p:attrName>
                                        </p:attrNameLst>
                                      </p:cBhvr>
                                      <p:to>
                                        <p:strVal val="visible"/>
                                      </p:to>
                                    </p:set>
                                    <p:animEffect transition="in" filter="fade">
                                      <p:cBhvr>
                                        <p:cTn id="36" dur="500"/>
                                        <p:tgtEl>
                                          <p:spTgt spid="2146"/>
                                        </p:tgtEl>
                                      </p:cBhvr>
                                    </p:animEffect>
                                  </p:childTnLst>
                                </p:cTn>
                              </p:par>
                              <p:par>
                                <p:cTn id="37" presetID="10" presetClass="entr" presetSubtype="0" fill="hold" nodeType="withEffect">
                                  <p:stCondLst>
                                    <p:cond delay="0"/>
                                  </p:stCondLst>
                                  <p:childTnLst>
                                    <p:set>
                                      <p:cBhvr>
                                        <p:cTn id="38" dur="1" fill="hold">
                                          <p:stCondLst>
                                            <p:cond delay="0"/>
                                          </p:stCondLst>
                                        </p:cTn>
                                        <p:tgtEl>
                                          <p:spTgt spid="2151"/>
                                        </p:tgtEl>
                                        <p:attrNameLst>
                                          <p:attrName>style.visibility</p:attrName>
                                        </p:attrNameLst>
                                      </p:cBhvr>
                                      <p:to>
                                        <p:strVal val="visible"/>
                                      </p:to>
                                    </p:set>
                                    <p:animEffect transition="in" filter="fade">
                                      <p:cBhvr>
                                        <p:cTn id="39" dur="500"/>
                                        <p:tgtEl>
                                          <p:spTgt spid="2151"/>
                                        </p:tgtEl>
                                      </p:cBhvr>
                                    </p:animEffect>
                                  </p:childTnLst>
                                </p:cTn>
                              </p:par>
                              <p:par>
                                <p:cTn id="40" presetID="10" presetClass="entr" presetSubtype="0" fill="hold" nodeType="withEffect">
                                  <p:stCondLst>
                                    <p:cond delay="0"/>
                                  </p:stCondLst>
                                  <p:childTnLst>
                                    <p:set>
                                      <p:cBhvr>
                                        <p:cTn id="41" dur="1" fill="hold">
                                          <p:stCondLst>
                                            <p:cond delay="0"/>
                                          </p:stCondLst>
                                        </p:cTn>
                                        <p:tgtEl>
                                          <p:spTgt spid="2152"/>
                                        </p:tgtEl>
                                        <p:attrNameLst>
                                          <p:attrName>style.visibility</p:attrName>
                                        </p:attrNameLst>
                                      </p:cBhvr>
                                      <p:to>
                                        <p:strVal val="visible"/>
                                      </p:to>
                                    </p:set>
                                    <p:animEffect transition="in" filter="fade">
                                      <p:cBhvr>
                                        <p:cTn id="42" dur="500"/>
                                        <p:tgtEl>
                                          <p:spTgt spid="2152"/>
                                        </p:tgtEl>
                                      </p:cBhvr>
                                    </p:animEffect>
                                  </p:childTnLst>
                                </p:cTn>
                              </p:par>
                              <p:par>
                                <p:cTn id="43" presetID="10"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fade">
                                      <p:cBhvr>
                                        <p:cTn id="45" dur="500"/>
                                        <p:tgtEl>
                                          <p:spTgt spid="123"/>
                                        </p:tgtEl>
                                      </p:cBhvr>
                                    </p:animEffect>
                                  </p:childTnLst>
                                </p:cTn>
                              </p:par>
                              <p:par>
                                <p:cTn id="46" presetID="10" presetClass="entr" presetSubtype="0" fill="hold"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500"/>
                                        <p:tgtEl>
                                          <p:spTgt spid="1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grpSp>
        <p:nvGrpSpPr>
          <p:cNvPr id="2072" name="Group 2071">
            <a:extLst>
              <a:ext uri="{FF2B5EF4-FFF2-40B4-BE49-F238E27FC236}">
                <a16:creationId xmlns:a16="http://schemas.microsoft.com/office/drawing/2014/main" id="{98C00B0F-4152-4021-9FE6-5C4088936AED}"/>
              </a:ext>
            </a:extLst>
          </p:cNvPr>
          <p:cNvGrpSpPr>
            <a:grpSpLocks noChangeAspect="1"/>
          </p:cNvGrpSpPr>
          <p:nvPr/>
        </p:nvGrpSpPr>
        <p:grpSpPr>
          <a:xfrm>
            <a:off x="4142770" y="2238895"/>
            <a:ext cx="7576436" cy="1928552"/>
            <a:chOff x="2540000" y="2540000"/>
            <a:chExt cx="1222376" cy="311151"/>
          </a:xfrm>
        </p:grpSpPr>
        <p:sp>
          <p:nvSpPr>
            <p:cNvPr id="23" name="Freeform 7">
              <a:extLst>
                <a:ext uri="{FF2B5EF4-FFF2-40B4-BE49-F238E27FC236}">
                  <a16:creationId xmlns:a16="http://schemas.microsoft.com/office/drawing/2014/main" id="{238D1802-8D99-453E-9071-CFA56D11A891}"/>
                </a:ext>
              </a:extLst>
            </p:cNvPr>
            <p:cNvSpPr>
              <a:spLocks/>
            </p:cNvSpPr>
            <p:nvPr/>
          </p:nvSpPr>
          <p:spPr bwMode="auto">
            <a:xfrm>
              <a:off x="258921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Oval 8">
              <a:extLst>
                <a:ext uri="{FF2B5EF4-FFF2-40B4-BE49-F238E27FC236}">
                  <a16:creationId xmlns:a16="http://schemas.microsoft.com/office/drawing/2014/main" id="{486A6502-F948-47BD-8840-CAD012BF53AF}"/>
                </a:ext>
              </a:extLst>
            </p:cNvPr>
            <p:cNvSpPr>
              <a:spLocks noChangeArrowheads="1"/>
            </p:cNvSpPr>
            <p:nvPr/>
          </p:nvSpPr>
          <p:spPr bwMode="auto">
            <a:xfrm>
              <a:off x="258286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Oval 9">
              <a:extLst>
                <a:ext uri="{FF2B5EF4-FFF2-40B4-BE49-F238E27FC236}">
                  <a16:creationId xmlns:a16="http://schemas.microsoft.com/office/drawing/2014/main" id="{002DFFAA-A82F-4131-B632-81452215FBFA}"/>
                </a:ext>
              </a:extLst>
            </p:cNvPr>
            <p:cNvSpPr>
              <a:spLocks noChangeArrowheads="1"/>
            </p:cNvSpPr>
            <p:nvPr/>
          </p:nvSpPr>
          <p:spPr bwMode="auto">
            <a:xfrm>
              <a:off x="258286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0">
              <a:extLst>
                <a:ext uri="{FF2B5EF4-FFF2-40B4-BE49-F238E27FC236}">
                  <a16:creationId xmlns:a16="http://schemas.microsoft.com/office/drawing/2014/main" id="{68F5EA81-D0B6-49C8-BC26-25947880A692}"/>
                </a:ext>
              </a:extLst>
            </p:cNvPr>
            <p:cNvSpPr>
              <a:spLocks noChangeArrowheads="1"/>
            </p:cNvSpPr>
            <p:nvPr/>
          </p:nvSpPr>
          <p:spPr bwMode="auto">
            <a:xfrm>
              <a:off x="2773363" y="2782888"/>
              <a:ext cx="12700" cy="12700"/>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a:extLst>
                <a:ext uri="{FF2B5EF4-FFF2-40B4-BE49-F238E27FC236}">
                  <a16:creationId xmlns:a16="http://schemas.microsoft.com/office/drawing/2014/main" id="{3C90B31E-E5E3-45D5-A804-5ED895196797}"/>
                </a:ext>
              </a:extLst>
            </p:cNvPr>
            <p:cNvSpPr>
              <a:spLocks/>
            </p:cNvSpPr>
            <p:nvPr/>
          </p:nvSpPr>
          <p:spPr bwMode="auto">
            <a:xfrm>
              <a:off x="2771775" y="2813050"/>
              <a:ext cx="17463" cy="30163"/>
            </a:xfrm>
            <a:custGeom>
              <a:avLst/>
              <a:gdLst>
                <a:gd name="T0" fmla="*/ 236 w 236"/>
                <a:gd name="T1" fmla="*/ 437 h 437"/>
                <a:gd name="T2" fmla="*/ 0 w 236"/>
                <a:gd name="T3" fmla="*/ 437 h 437"/>
                <a:gd name="T4" fmla="*/ 0 w 236"/>
                <a:gd name="T5" fmla="*/ 393 h 437"/>
                <a:gd name="T6" fmla="*/ 91 w 236"/>
                <a:gd name="T7" fmla="*/ 393 h 437"/>
                <a:gd name="T8" fmla="*/ 91 w 236"/>
                <a:gd name="T9" fmla="*/ 101 h 437"/>
                <a:gd name="T10" fmla="*/ 0 w 236"/>
                <a:gd name="T11" fmla="*/ 101 h 437"/>
                <a:gd name="T12" fmla="*/ 0 w 236"/>
                <a:gd name="T13" fmla="*/ 61 h 437"/>
                <a:gd name="T14" fmla="*/ 39 w 236"/>
                <a:gd name="T15" fmla="*/ 58 h 437"/>
                <a:gd name="T16" fmla="*/ 71 w 236"/>
                <a:gd name="T17" fmla="*/ 49 h 437"/>
                <a:gd name="T18" fmla="*/ 92 w 236"/>
                <a:gd name="T19" fmla="*/ 30 h 437"/>
                <a:gd name="T20" fmla="*/ 101 w 236"/>
                <a:gd name="T21" fmla="*/ 0 h 437"/>
                <a:gd name="T22" fmla="*/ 147 w 236"/>
                <a:gd name="T23" fmla="*/ 0 h 437"/>
                <a:gd name="T24" fmla="*/ 147 w 236"/>
                <a:gd name="T25" fmla="*/ 393 h 437"/>
                <a:gd name="T26" fmla="*/ 236 w 236"/>
                <a:gd name="T27" fmla="*/ 393 h 437"/>
                <a:gd name="T28" fmla="*/ 236 w 236"/>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7">
                  <a:moveTo>
                    <a:pt x="236" y="437"/>
                  </a:moveTo>
                  <a:lnTo>
                    <a:pt x="0" y="437"/>
                  </a:lnTo>
                  <a:lnTo>
                    <a:pt x="0" y="393"/>
                  </a:lnTo>
                  <a:lnTo>
                    <a:pt x="91" y="393"/>
                  </a:lnTo>
                  <a:lnTo>
                    <a:pt x="91" y="101"/>
                  </a:lnTo>
                  <a:lnTo>
                    <a:pt x="0" y="101"/>
                  </a:lnTo>
                  <a:lnTo>
                    <a:pt x="0" y="61"/>
                  </a:lnTo>
                  <a:cubicBezTo>
                    <a:pt x="12" y="61"/>
                    <a:pt x="25" y="60"/>
                    <a:pt x="39" y="58"/>
                  </a:cubicBezTo>
                  <a:cubicBezTo>
                    <a:pt x="53" y="56"/>
                    <a:pt x="64" y="53"/>
                    <a:pt x="71" y="49"/>
                  </a:cubicBezTo>
                  <a:cubicBezTo>
                    <a:pt x="80" y="44"/>
                    <a:pt x="87" y="38"/>
                    <a:pt x="92" y="30"/>
                  </a:cubicBezTo>
                  <a:cubicBezTo>
                    <a:pt x="98" y="23"/>
                    <a:pt x="100" y="12"/>
                    <a:pt x="101" y="0"/>
                  </a:cubicBezTo>
                  <a:lnTo>
                    <a:pt x="147" y="0"/>
                  </a:lnTo>
                  <a:lnTo>
                    <a:pt x="147" y="393"/>
                  </a:lnTo>
                  <a:lnTo>
                    <a:pt x="236" y="393"/>
                  </a:lnTo>
                  <a:lnTo>
                    <a:pt x="236" y="4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12F6C2DD-9995-4E29-ACF5-1CAEB2BF2CDA}"/>
                </a:ext>
              </a:extLst>
            </p:cNvPr>
            <p:cNvSpPr>
              <a:spLocks/>
            </p:cNvSpPr>
            <p:nvPr/>
          </p:nvSpPr>
          <p:spPr bwMode="auto">
            <a:xfrm>
              <a:off x="2540000"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1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5" y="60"/>
                    <a:pt x="40" y="58"/>
                  </a:cubicBezTo>
                  <a:cubicBezTo>
                    <a:pt x="54" y="56"/>
                    <a:pt x="64" y="53"/>
                    <a:pt x="71" y="49"/>
                  </a:cubicBezTo>
                  <a:cubicBezTo>
                    <a:pt x="80" y="44"/>
                    <a:pt x="87"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6FA1D83A-8FD5-48A4-9598-5ECCD88A8483}"/>
                </a:ext>
              </a:extLst>
            </p:cNvPr>
            <p:cNvSpPr>
              <a:spLocks noEditPoints="1"/>
            </p:cNvSpPr>
            <p:nvPr/>
          </p:nvSpPr>
          <p:spPr bwMode="auto">
            <a:xfrm>
              <a:off x="2619375" y="2562225"/>
              <a:ext cx="34925" cy="30163"/>
            </a:xfrm>
            <a:custGeom>
              <a:avLst/>
              <a:gdLst>
                <a:gd name="T0" fmla="*/ 109 w 517"/>
                <a:gd name="T1" fmla="*/ 271 h 438"/>
                <a:gd name="T2" fmla="*/ 61 w 517"/>
                <a:gd name="T3" fmla="*/ 271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1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3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4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1"/>
                  </a:moveTo>
                  <a:lnTo>
                    <a:pt x="61" y="271"/>
                  </a:lnTo>
                  <a:lnTo>
                    <a:pt x="61" y="72"/>
                  </a:lnTo>
                  <a:lnTo>
                    <a:pt x="0" y="72"/>
                  </a:lnTo>
                  <a:lnTo>
                    <a:pt x="0" y="38"/>
                  </a:lnTo>
                  <a:cubicBezTo>
                    <a:pt x="20" y="38"/>
                    <a:pt x="36" y="36"/>
                    <a:pt x="48" y="31"/>
                  </a:cubicBezTo>
                  <a:cubicBezTo>
                    <a:pt x="60" y="27"/>
                    <a:pt x="67" y="16"/>
                    <a:pt x="69" y="0"/>
                  </a:cubicBezTo>
                  <a:lnTo>
                    <a:pt x="109" y="0"/>
                  </a:lnTo>
                  <a:lnTo>
                    <a:pt x="109" y="271"/>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3"/>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4"/>
                  </a:cubicBezTo>
                  <a:cubicBezTo>
                    <a:pt x="490" y="200"/>
                    <a:pt x="498" y="219"/>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a:extLst>
                <a:ext uri="{FF2B5EF4-FFF2-40B4-BE49-F238E27FC236}">
                  <a16:creationId xmlns:a16="http://schemas.microsoft.com/office/drawing/2014/main" id="{25838D11-DFCF-4B53-A020-C2E72D1A583A}"/>
                </a:ext>
              </a:extLst>
            </p:cNvPr>
            <p:cNvSpPr>
              <a:spLocks noEditPoints="1"/>
            </p:cNvSpPr>
            <p:nvPr/>
          </p:nvSpPr>
          <p:spPr bwMode="auto">
            <a:xfrm>
              <a:off x="2798763" y="2719388"/>
              <a:ext cx="36513" cy="30163"/>
            </a:xfrm>
            <a:custGeom>
              <a:avLst/>
              <a:gdLst>
                <a:gd name="T0" fmla="*/ 109 w 517"/>
                <a:gd name="T1" fmla="*/ 272 h 438"/>
                <a:gd name="T2" fmla="*/ 61 w 517"/>
                <a:gd name="T3" fmla="*/ 272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2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4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5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2"/>
                  </a:moveTo>
                  <a:lnTo>
                    <a:pt x="61" y="272"/>
                  </a:lnTo>
                  <a:lnTo>
                    <a:pt x="61" y="72"/>
                  </a:lnTo>
                  <a:lnTo>
                    <a:pt x="0" y="72"/>
                  </a:lnTo>
                  <a:lnTo>
                    <a:pt x="0" y="38"/>
                  </a:lnTo>
                  <a:cubicBezTo>
                    <a:pt x="20" y="38"/>
                    <a:pt x="36" y="36"/>
                    <a:pt x="48" y="31"/>
                  </a:cubicBezTo>
                  <a:cubicBezTo>
                    <a:pt x="60" y="27"/>
                    <a:pt x="67" y="17"/>
                    <a:pt x="69" y="0"/>
                  </a:cubicBezTo>
                  <a:lnTo>
                    <a:pt x="109" y="0"/>
                  </a:lnTo>
                  <a:lnTo>
                    <a:pt x="109" y="272"/>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4"/>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5"/>
                  </a:cubicBezTo>
                  <a:cubicBezTo>
                    <a:pt x="490" y="200"/>
                    <a:pt x="498" y="220"/>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5">
              <a:extLst>
                <a:ext uri="{FF2B5EF4-FFF2-40B4-BE49-F238E27FC236}">
                  <a16:creationId xmlns:a16="http://schemas.microsoft.com/office/drawing/2014/main" id="{CC74CC1A-5501-48E9-B832-F992F8B42CDF}"/>
                </a:ext>
              </a:extLst>
            </p:cNvPr>
            <p:cNvSpPr>
              <a:spLocks/>
            </p:cNvSpPr>
            <p:nvPr/>
          </p:nvSpPr>
          <p:spPr bwMode="auto">
            <a:xfrm>
              <a:off x="302736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8" name="Oval 16">
              <a:extLst>
                <a:ext uri="{FF2B5EF4-FFF2-40B4-BE49-F238E27FC236}">
                  <a16:creationId xmlns:a16="http://schemas.microsoft.com/office/drawing/2014/main" id="{62187829-1482-4B36-AB04-DBD031BEE05C}"/>
                </a:ext>
              </a:extLst>
            </p:cNvPr>
            <p:cNvSpPr>
              <a:spLocks noChangeArrowheads="1"/>
            </p:cNvSpPr>
            <p:nvPr/>
          </p:nvSpPr>
          <p:spPr bwMode="auto">
            <a:xfrm>
              <a:off x="302101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9" name="Oval 17">
              <a:extLst>
                <a:ext uri="{FF2B5EF4-FFF2-40B4-BE49-F238E27FC236}">
                  <a16:creationId xmlns:a16="http://schemas.microsoft.com/office/drawing/2014/main" id="{679593C0-A681-400D-A6DB-A345959487E9}"/>
                </a:ext>
              </a:extLst>
            </p:cNvPr>
            <p:cNvSpPr>
              <a:spLocks noChangeArrowheads="1"/>
            </p:cNvSpPr>
            <p:nvPr/>
          </p:nvSpPr>
          <p:spPr bwMode="auto">
            <a:xfrm>
              <a:off x="30210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0" name="Oval 18">
              <a:extLst>
                <a:ext uri="{FF2B5EF4-FFF2-40B4-BE49-F238E27FC236}">
                  <a16:creationId xmlns:a16="http://schemas.microsoft.com/office/drawing/2014/main" id="{6B95558C-19F7-453E-BF0E-C5D8536E9007}"/>
                </a:ext>
              </a:extLst>
            </p:cNvPr>
            <p:cNvSpPr>
              <a:spLocks noChangeArrowheads="1"/>
            </p:cNvSpPr>
            <p:nvPr/>
          </p:nvSpPr>
          <p:spPr bwMode="auto">
            <a:xfrm>
              <a:off x="32115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9">
              <a:extLst>
                <a:ext uri="{FF2B5EF4-FFF2-40B4-BE49-F238E27FC236}">
                  <a16:creationId xmlns:a16="http://schemas.microsoft.com/office/drawing/2014/main" id="{70F8FB1E-CAE4-45E2-8314-7478DD4CF499}"/>
                </a:ext>
              </a:extLst>
            </p:cNvPr>
            <p:cNvSpPr>
              <a:spLocks/>
            </p:cNvSpPr>
            <p:nvPr/>
          </p:nvSpPr>
          <p:spPr bwMode="auto">
            <a:xfrm>
              <a:off x="3213100" y="2820988"/>
              <a:ext cx="17463"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2" name="Freeform 20">
              <a:extLst>
                <a:ext uri="{FF2B5EF4-FFF2-40B4-BE49-F238E27FC236}">
                  <a16:creationId xmlns:a16="http://schemas.microsoft.com/office/drawing/2014/main" id="{FE6C62D5-A0A8-423C-AB6E-790A0F2219E1}"/>
                </a:ext>
              </a:extLst>
            </p:cNvPr>
            <p:cNvSpPr>
              <a:spLocks/>
            </p:cNvSpPr>
            <p:nvPr/>
          </p:nvSpPr>
          <p:spPr bwMode="auto">
            <a:xfrm>
              <a:off x="298608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3" name="Freeform 21">
              <a:extLst>
                <a:ext uri="{FF2B5EF4-FFF2-40B4-BE49-F238E27FC236}">
                  <a16:creationId xmlns:a16="http://schemas.microsoft.com/office/drawing/2014/main" id="{F1DA5DC8-4694-4ADE-A113-D2A0439AF950}"/>
                </a:ext>
              </a:extLst>
            </p:cNvPr>
            <p:cNvSpPr>
              <a:spLocks noEditPoints="1"/>
            </p:cNvSpPr>
            <p:nvPr/>
          </p:nvSpPr>
          <p:spPr bwMode="auto">
            <a:xfrm>
              <a:off x="3043238" y="2574925"/>
              <a:ext cx="36513" cy="30163"/>
            </a:xfrm>
            <a:custGeom>
              <a:avLst/>
              <a:gdLst>
                <a:gd name="T0" fmla="*/ 110 w 518"/>
                <a:gd name="T1" fmla="*/ 272 h 438"/>
                <a:gd name="T2" fmla="*/ 61 w 518"/>
                <a:gd name="T3" fmla="*/ 272 h 438"/>
                <a:gd name="T4" fmla="*/ 61 w 518"/>
                <a:gd name="T5" fmla="*/ 72 h 438"/>
                <a:gd name="T6" fmla="*/ 0 w 518"/>
                <a:gd name="T7" fmla="*/ 72 h 438"/>
                <a:gd name="T8" fmla="*/ 0 w 518"/>
                <a:gd name="T9" fmla="*/ 38 h 438"/>
                <a:gd name="T10" fmla="*/ 48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3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3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8 w 518"/>
                <a:gd name="T55" fmla="*/ 167 h 438"/>
                <a:gd name="T56" fmla="*/ 403 w 518"/>
                <a:gd name="T57" fmla="*/ 162 h 438"/>
                <a:gd name="T58" fmla="*/ 474 w 518"/>
                <a:gd name="T59" fmla="*/ 185 h 438"/>
                <a:gd name="T60" fmla="*/ 498 w 518"/>
                <a:gd name="T61" fmla="*/ 244 h 438"/>
                <a:gd name="T62" fmla="*/ 486 w 518"/>
                <a:gd name="T63" fmla="*/ 293 h 438"/>
                <a:gd name="T64" fmla="*/ 443 w 518"/>
                <a:gd name="T65" fmla="*/ 342 h 438"/>
                <a:gd name="T66" fmla="*/ 408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1" y="272"/>
                  </a:lnTo>
                  <a:lnTo>
                    <a:pt x="61" y="72"/>
                  </a:lnTo>
                  <a:lnTo>
                    <a:pt x="0" y="72"/>
                  </a:lnTo>
                  <a:lnTo>
                    <a:pt x="0" y="38"/>
                  </a:lnTo>
                  <a:cubicBezTo>
                    <a:pt x="20" y="38"/>
                    <a:pt x="36" y="36"/>
                    <a:pt x="48" y="32"/>
                  </a:cubicBezTo>
                  <a:cubicBezTo>
                    <a:pt x="61" y="28"/>
                    <a:pt x="68" y="17"/>
                    <a:pt x="70" y="0"/>
                  </a:cubicBezTo>
                  <a:lnTo>
                    <a:pt x="110" y="0"/>
                  </a:lnTo>
                  <a:lnTo>
                    <a:pt x="110" y="272"/>
                  </a:lnTo>
                  <a:close/>
                  <a:moveTo>
                    <a:pt x="362" y="1"/>
                  </a:moveTo>
                  <a:lnTo>
                    <a:pt x="133" y="438"/>
                  </a:lnTo>
                  <a:lnTo>
                    <a:pt x="85" y="438"/>
                  </a:lnTo>
                  <a:lnTo>
                    <a:pt x="313" y="1"/>
                  </a:lnTo>
                  <a:lnTo>
                    <a:pt x="362" y="1"/>
                  </a:lnTo>
                  <a:close/>
                  <a:moveTo>
                    <a:pt x="518" y="438"/>
                  </a:moveTo>
                  <a:lnTo>
                    <a:pt x="316" y="438"/>
                  </a:lnTo>
                  <a:lnTo>
                    <a:pt x="316" y="395"/>
                  </a:lnTo>
                  <a:cubicBezTo>
                    <a:pt x="334" y="382"/>
                    <a:pt x="349" y="370"/>
                    <a:pt x="362" y="360"/>
                  </a:cubicBezTo>
                  <a:cubicBezTo>
                    <a:pt x="375" y="349"/>
                    <a:pt x="386" y="341"/>
                    <a:pt x="393" y="334"/>
                  </a:cubicBezTo>
                  <a:cubicBezTo>
                    <a:pt x="415" y="313"/>
                    <a:pt x="428" y="298"/>
                    <a:pt x="435" y="287"/>
                  </a:cubicBezTo>
                  <a:cubicBezTo>
                    <a:pt x="441" y="277"/>
                    <a:pt x="444" y="264"/>
                    <a:pt x="444" y="247"/>
                  </a:cubicBezTo>
                  <a:cubicBezTo>
                    <a:pt x="444" y="234"/>
                    <a:pt x="440" y="223"/>
                    <a:pt x="431" y="216"/>
                  </a:cubicBezTo>
                  <a:cubicBezTo>
                    <a:pt x="423" y="209"/>
                    <a:pt x="411" y="205"/>
                    <a:pt x="396" y="205"/>
                  </a:cubicBezTo>
                  <a:cubicBezTo>
                    <a:pt x="382" y="205"/>
                    <a:pt x="369" y="208"/>
                    <a:pt x="355" y="214"/>
                  </a:cubicBezTo>
                  <a:cubicBezTo>
                    <a:pt x="341" y="220"/>
                    <a:pt x="330" y="226"/>
                    <a:pt x="322" y="232"/>
                  </a:cubicBezTo>
                  <a:lnTo>
                    <a:pt x="317" y="232"/>
                  </a:lnTo>
                  <a:lnTo>
                    <a:pt x="317" y="180"/>
                  </a:lnTo>
                  <a:cubicBezTo>
                    <a:pt x="330" y="174"/>
                    <a:pt x="344" y="170"/>
                    <a:pt x="358" y="167"/>
                  </a:cubicBezTo>
                  <a:cubicBezTo>
                    <a:pt x="373" y="164"/>
                    <a:pt x="388" y="162"/>
                    <a:pt x="403" y="162"/>
                  </a:cubicBezTo>
                  <a:cubicBezTo>
                    <a:pt x="434" y="162"/>
                    <a:pt x="457" y="169"/>
                    <a:pt x="474" y="185"/>
                  </a:cubicBezTo>
                  <a:cubicBezTo>
                    <a:pt x="490" y="200"/>
                    <a:pt x="498" y="220"/>
                    <a:pt x="498" y="244"/>
                  </a:cubicBezTo>
                  <a:cubicBezTo>
                    <a:pt x="498" y="262"/>
                    <a:pt x="495" y="278"/>
                    <a:pt x="486" y="293"/>
                  </a:cubicBezTo>
                  <a:cubicBezTo>
                    <a:pt x="479" y="307"/>
                    <a:pt x="464" y="324"/>
                    <a:pt x="443" y="342"/>
                  </a:cubicBezTo>
                  <a:cubicBezTo>
                    <a:pt x="434" y="350"/>
                    <a:pt x="422" y="360"/>
                    <a:pt x="408" y="370"/>
                  </a:cubicBezTo>
                  <a:cubicBezTo>
                    <a:pt x="395" y="380"/>
                    <a:pt x="382"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22">
              <a:extLst>
                <a:ext uri="{FF2B5EF4-FFF2-40B4-BE49-F238E27FC236}">
                  <a16:creationId xmlns:a16="http://schemas.microsoft.com/office/drawing/2014/main" id="{4A4B3E26-5194-43A4-8BCD-118B80BA2810}"/>
                </a:ext>
              </a:extLst>
            </p:cNvPr>
            <p:cNvSpPr>
              <a:spLocks noEditPoints="1"/>
            </p:cNvSpPr>
            <p:nvPr/>
          </p:nvSpPr>
          <p:spPr bwMode="auto">
            <a:xfrm>
              <a:off x="3236913" y="2574925"/>
              <a:ext cx="36513" cy="30163"/>
            </a:xfrm>
            <a:custGeom>
              <a:avLst/>
              <a:gdLst>
                <a:gd name="T0" fmla="*/ 110 w 518"/>
                <a:gd name="T1" fmla="*/ 272 h 438"/>
                <a:gd name="T2" fmla="*/ 62 w 518"/>
                <a:gd name="T3" fmla="*/ 272 h 438"/>
                <a:gd name="T4" fmla="*/ 62 w 518"/>
                <a:gd name="T5" fmla="*/ 72 h 438"/>
                <a:gd name="T6" fmla="*/ 0 w 518"/>
                <a:gd name="T7" fmla="*/ 72 h 438"/>
                <a:gd name="T8" fmla="*/ 0 w 518"/>
                <a:gd name="T9" fmla="*/ 38 h 438"/>
                <a:gd name="T10" fmla="*/ 49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4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4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9 w 518"/>
                <a:gd name="T55" fmla="*/ 167 h 438"/>
                <a:gd name="T56" fmla="*/ 403 w 518"/>
                <a:gd name="T57" fmla="*/ 162 h 438"/>
                <a:gd name="T58" fmla="*/ 474 w 518"/>
                <a:gd name="T59" fmla="*/ 185 h 438"/>
                <a:gd name="T60" fmla="*/ 499 w 518"/>
                <a:gd name="T61" fmla="*/ 244 h 438"/>
                <a:gd name="T62" fmla="*/ 487 w 518"/>
                <a:gd name="T63" fmla="*/ 293 h 438"/>
                <a:gd name="T64" fmla="*/ 444 w 518"/>
                <a:gd name="T65" fmla="*/ 342 h 438"/>
                <a:gd name="T66" fmla="*/ 409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2" y="272"/>
                  </a:lnTo>
                  <a:lnTo>
                    <a:pt x="62" y="72"/>
                  </a:lnTo>
                  <a:lnTo>
                    <a:pt x="0" y="72"/>
                  </a:lnTo>
                  <a:lnTo>
                    <a:pt x="0" y="38"/>
                  </a:lnTo>
                  <a:cubicBezTo>
                    <a:pt x="20" y="38"/>
                    <a:pt x="36" y="36"/>
                    <a:pt x="49" y="32"/>
                  </a:cubicBezTo>
                  <a:cubicBezTo>
                    <a:pt x="61" y="28"/>
                    <a:pt x="68" y="17"/>
                    <a:pt x="70" y="0"/>
                  </a:cubicBezTo>
                  <a:lnTo>
                    <a:pt x="110" y="0"/>
                  </a:lnTo>
                  <a:lnTo>
                    <a:pt x="110" y="272"/>
                  </a:lnTo>
                  <a:close/>
                  <a:moveTo>
                    <a:pt x="362" y="1"/>
                  </a:moveTo>
                  <a:lnTo>
                    <a:pt x="133" y="438"/>
                  </a:lnTo>
                  <a:lnTo>
                    <a:pt x="85" y="438"/>
                  </a:lnTo>
                  <a:lnTo>
                    <a:pt x="314" y="1"/>
                  </a:lnTo>
                  <a:lnTo>
                    <a:pt x="362" y="1"/>
                  </a:lnTo>
                  <a:close/>
                  <a:moveTo>
                    <a:pt x="518" y="438"/>
                  </a:moveTo>
                  <a:lnTo>
                    <a:pt x="316" y="438"/>
                  </a:lnTo>
                  <a:lnTo>
                    <a:pt x="316" y="395"/>
                  </a:lnTo>
                  <a:cubicBezTo>
                    <a:pt x="334" y="382"/>
                    <a:pt x="349" y="370"/>
                    <a:pt x="362" y="360"/>
                  </a:cubicBezTo>
                  <a:cubicBezTo>
                    <a:pt x="376" y="349"/>
                    <a:pt x="386" y="341"/>
                    <a:pt x="394" y="334"/>
                  </a:cubicBezTo>
                  <a:cubicBezTo>
                    <a:pt x="415" y="313"/>
                    <a:pt x="429" y="298"/>
                    <a:pt x="435" y="287"/>
                  </a:cubicBezTo>
                  <a:cubicBezTo>
                    <a:pt x="441" y="277"/>
                    <a:pt x="444" y="264"/>
                    <a:pt x="444" y="247"/>
                  </a:cubicBezTo>
                  <a:cubicBezTo>
                    <a:pt x="444" y="234"/>
                    <a:pt x="440" y="223"/>
                    <a:pt x="431" y="216"/>
                  </a:cubicBezTo>
                  <a:cubicBezTo>
                    <a:pt x="423" y="209"/>
                    <a:pt x="411" y="205"/>
                    <a:pt x="396" y="205"/>
                  </a:cubicBezTo>
                  <a:cubicBezTo>
                    <a:pt x="383" y="205"/>
                    <a:pt x="369" y="208"/>
                    <a:pt x="355" y="214"/>
                  </a:cubicBezTo>
                  <a:cubicBezTo>
                    <a:pt x="341" y="220"/>
                    <a:pt x="330" y="226"/>
                    <a:pt x="322" y="232"/>
                  </a:cubicBezTo>
                  <a:lnTo>
                    <a:pt x="317" y="232"/>
                  </a:lnTo>
                  <a:lnTo>
                    <a:pt x="317" y="180"/>
                  </a:lnTo>
                  <a:cubicBezTo>
                    <a:pt x="330" y="174"/>
                    <a:pt x="344" y="170"/>
                    <a:pt x="359" y="167"/>
                  </a:cubicBezTo>
                  <a:cubicBezTo>
                    <a:pt x="373" y="164"/>
                    <a:pt x="388" y="162"/>
                    <a:pt x="403" y="162"/>
                  </a:cubicBezTo>
                  <a:cubicBezTo>
                    <a:pt x="434" y="162"/>
                    <a:pt x="457" y="169"/>
                    <a:pt x="474" y="185"/>
                  </a:cubicBezTo>
                  <a:cubicBezTo>
                    <a:pt x="490" y="200"/>
                    <a:pt x="499" y="220"/>
                    <a:pt x="499" y="244"/>
                  </a:cubicBezTo>
                  <a:cubicBezTo>
                    <a:pt x="499" y="262"/>
                    <a:pt x="495" y="278"/>
                    <a:pt x="487" y="293"/>
                  </a:cubicBezTo>
                  <a:cubicBezTo>
                    <a:pt x="479" y="307"/>
                    <a:pt x="464" y="324"/>
                    <a:pt x="444" y="342"/>
                  </a:cubicBezTo>
                  <a:cubicBezTo>
                    <a:pt x="434" y="350"/>
                    <a:pt x="422" y="360"/>
                    <a:pt x="409" y="370"/>
                  </a:cubicBezTo>
                  <a:cubicBezTo>
                    <a:pt x="395" y="380"/>
                    <a:pt x="383"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5" name="Line 23">
              <a:extLst>
                <a:ext uri="{FF2B5EF4-FFF2-40B4-BE49-F238E27FC236}">
                  <a16:creationId xmlns:a16="http://schemas.microsoft.com/office/drawing/2014/main" id="{842D78CC-17B5-4720-A45E-15B41D4DA2BF}"/>
                </a:ext>
              </a:extLst>
            </p:cNvPr>
            <p:cNvSpPr>
              <a:spLocks noChangeShapeType="1"/>
            </p:cNvSpPr>
            <p:nvPr/>
          </p:nvSpPr>
          <p:spPr bwMode="auto">
            <a:xfrm>
              <a:off x="322103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4">
              <a:extLst>
                <a:ext uri="{FF2B5EF4-FFF2-40B4-BE49-F238E27FC236}">
                  <a16:creationId xmlns:a16="http://schemas.microsoft.com/office/drawing/2014/main" id="{C5E84AE2-9371-41A8-BE93-B42E83BAFDC7}"/>
                </a:ext>
              </a:extLst>
            </p:cNvPr>
            <p:cNvSpPr>
              <a:spLocks/>
            </p:cNvSpPr>
            <p:nvPr/>
          </p:nvSpPr>
          <p:spPr bwMode="auto">
            <a:xfrm>
              <a:off x="3516313" y="2540000"/>
              <a:ext cx="246063" cy="249238"/>
            </a:xfrm>
            <a:custGeom>
              <a:avLst/>
              <a:gdLst>
                <a:gd name="T0" fmla="*/ 0 w 3562"/>
                <a:gd name="T1" fmla="*/ 0 h 3563"/>
                <a:gd name="T2" fmla="*/ 0 w 3562"/>
                <a:gd name="T3" fmla="*/ 3563 h 3563"/>
                <a:gd name="T4" fmla="*/ 3562 w 3562"/>
                <a:gd name="T5" fmla="*/ 3563 h 3563"/>
              </a:gdLst>
              <a:ahLst/>
              <a:cxnLst>
                <a:cxn ang="0">
                  <a:pos x="T0" y="T1"/>
                </a:cxn>
                <a:cxn ang="0">
                  <a:pos x="T2" y="T3"/>
                </a:cxn>
                <a:cxn ang="0">
                  <a:pos x="T4" y="T5"/>
                </a:cxn>
              </a:cxnLst>
              <a:rect l="0" t="0" r="r" b="b"/>
              <a:pathLst>
                <a:path w="3562" h="3563">
                  <a:moveTo>
                    <a:pt x="0" y="0"/>
                  </a:moveTo>
                  <a:lnTo>
                    <a:pt x="0" y="3563"/>
                  </a:lnTo>
                  <a:lnTo>
                    <a:pt x="3562"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7" name="Oval 25">
              <a:extLst>
                <a:ext uri="{FF2B5EF4-FFF2-40B4-BE49-F238E27FC236}">
                  <a16:creationId xmlns:a16="http://schemas.microsoft.com/office/drawing/2014/main" id="{0DF955BF-DF5C-4C69-8D29-78920BC454DB}"/>
                </a:ext>
              </a:extLst>
            </p:cNvPr>
            <p:cNvSpPr>
              <a:spLocks noChangeArrowheads="1"/>
            </p:cNvSpPr>
            <p:nvPr/>
          </p:nvSpPr>
          <p:spPr bwMode="auto">
            <a:xfrm>
              <a:off x="3603625"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8" name="Freeform 26">
              <a:extLst>
                <a:ext uri="{FF2B5EF4-FFF2-40B4-BE49-F238E27FC236}">
                  <a16:creationId xmlns:a16="http://schemas.microsoft.com/office/drawing/2014/main" id="{4357D6FE-664E-42A6-A946-BEA8D3E9FBC4}"/>
                </a:ext>
              </a:extLst>
            </p:cNvPr>
            <p:cNvSpPr>
              <a:spLocks/>
            </p:cNvSpPr>
            <p:nvPr/>
          </p:nvSpPr>
          <p:spPr bwMode="auto">
            <a:xfrm>
              <a:off x="3703638" y="2820988"/>
              <a:ext cx="15875"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7">
              <a:extLst>
                <a:ext uri="{FF2B5EF4-FFF2-40B4-BE49-F238E27FC236}">
                  <a16:creationId xmlns:a16="http://schemas.microsoft.com/office/drawing/2014/main" id="{7B08B0C7-964F-47F7-901D-E90C7AFDAC7C}"/>
                </a:ext>
              </a:extLst>
            </p:cNvPr>
            <p:cNvSpPr>
              <a:spLocks/>
            </p:cNvSpPr>
            <p:nvPr/>
          </p:nvSpPr>
          <p:spPr bwMode="auto">
            <a:xfrm>
              <a:off x="347503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8">
              <a:extLst>
                <a:ext uri="{FF2B5EF4-FFF2-40B4-BE49-F238E27FC236}">
                  <a16:creationId xmlns:a16="http://schemas.microsoft.com/office/drawing/2014/main" id="{AEA07320-8228-4CDD-B63F-30DBDEE03D81}"/>
                </a:ext>
              </a:extLst>
            </p:cNvPr>
            <p:cNvSpPr>
              <a:spLocks/>
            </p:cNvSpPr>
            <p:nvPr/>
          </p:nvSpPr>
          <p:spPr bwMode="auto">
            <a:xfrm>
              <a:off x="3644900" y="2571750"/>
              <a:ext cx="15875" cy="30163"/>
            </a:xfrm>
            <a:custGeom>
              <a:avLst/>
              <a:gdLst>
                <a:gd name="T0" fmla="*/ 237 w 237"/>
                <a:gd name="T1" fmla="*/ 437 h 437"/>
                <a:gd name="T2" fmla="*/ 0 w 237"/>
                <a:gd name="T3" fmla="*/ 437 h 437"/>
                <a:gd name="T4" fmla="*/ 0 w 237"/>
                <a:gd name="T5" fmla="*/ 393 h 437"/>
                <a:gd name="T6" fmla="*/ 91 w 237"/>
                <a:gd name="T7" fmla="*/ 393 h 437"/>
                <a:gd name="T8" fmla="*/ 91 w 237"/>
                <a:gd name="T9" fmla="*/ 100 h 437"/>
                <a:gd name="T10" fmla="*/ 0 w 237"/>
                <a:gd name="T11" fmla="*/ 100 h 437"/>
                <a:gd name="T12" fmla="*/ 0 w 237"/>
                <a:gd name="T13" fmla="*/ 61 h 437"/>
                <a:gd name="T14" fmla="*/ 40 w 237"/>
                <a:gd name="T15" fmla="*/ 57 h 437"/>
                <a:gd name="T16" fmla="*/ 72 w 237"/>
                <a:gd name="T17" fmla="*/ 48 h 437"/>
                <a:gd name="T18" fmla="*/ 93 w 237"/>
                <a:gd name="T19" fmla="*/ 30 h 437"/>
                <a:gd name="T20" fmla="*/ 102 w 237"/>
                <a:gd name="T21" fmla="*/ 0 h 437"/>
                <a:gd name="T22" fmla="*/ 147 w 237"/>
                <a:gd name="T23" fmla="*/ 0 h 437"/>
                <a:gd name="T24" fmla="*/ 147 w 237"/>
                <a:gd name="T25" fmla="*/ 393 h 437"/>
                <a:gd name="T26" fmla="*/ 237 w 237"/>
                <a:gd name="T27" fmla="*/ 393 h 437"/>
                <a:gd name="T28" fmla="*/ 237 w 237"/>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437">
                  <a:moveTo>
                    <a:pt x="237" y="437"/>
                  </a:moveTo>
                  <a:lnTo>
                    <a:pt x="0" y="437"/>
                  </a:lnTo>
                  <a:lnTo>
                    <a:pt x="0" y="393"/>
                  </a:lnTo>
                  <a:lnTo>
                    <a:pt x="91" y="393"/>
                  </a:lnTo>
                  <a:lnTo>
                    <a:pt x="91" y="100"/>
                  </a:lnTo>
                  <a:lnTo>
                    <a:pt x="0" y="100"/>
                  </a:lnTo>
                  <a:lnTo>
                    <a:pt x="0" y="61"/>
                  </a:lnTo>
                  <a:cubicBezTo>
                    <a:pt x="13" y="61"/>
                    <a:pt x="26" y="59"/>
                    <a:pt x="40" y="57"/>
                  </a:cubicBezTo>
                  <a:cubicBezTo>
                    <a:pt x="54" y="55"/>
                    <a:pt x="65" y="52"/>
                    <a:pt x="72" y="48"/>
                  </a:cubicBezTo>
                  <a:cubicBezTo>
                    <a:pt x="81" y="44"/>
                    <a:pt x="88" y="38"/>
                    <a:pt x="93" y="30"/>
                  </a:cubicBezTo>
                  <a:cubicBezTo>
                    <a:pt x="98" y="22"/>
                    <a:pt x="101" y="12"/>
                    <a:pt x="102" y="0"/>
                  </a:cubicBezTo>
                  <a:lnTo>
                    <a:pt x="147" y="0"/>
                  </a:lnTo>
                  <a:lnTo>
                    <a:pt x="147" y="393"/>
                  </a:lnTo>
                  <a:lnTo>
                    <a:pt x="237" y="393"/>
                  </a:lnTo>
                  <a:lnTo>
                    <a:pt x="237" y="437"/>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1" name="Line 29">
              <a:extLst>
                <a:ext uri="{FF2B5EF4-FFF2-40B4-BE49-F238E27FC236}">
                  <a16:creationId xmlns:a16="http://schemas.microsoft.com/office/drawing/2014/main" id="{F4CCB367-BFB2-48B5-9927-8CEDD23A5D53}"/>
                </a:ext>
              </a:extLst>
            </p:cNvPr>
            <p:cNvSpPr>
              <a:spLocks noChangeShapeType="1"/>
            </p:cNvSpPr>
            <p:nvPr/>
          </p:nvSpPr>
          <p:spPr bwMode="auto">
            <a:xfrm>
              <a:off x="370998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30">
              <a:extLst>
                <a:ext uri="{FF2B5EF4-FFF2-40B4-BE49-F238E27FC236}">
                  <a16:creationId xmlns:a16="http://schemas.microsoft.com/office/drawing/2014/main" id="{3071415B-D9A9-4878-909B-FD5A9448FA12}"/>
                </a:ext>
              </a:extLst>
            </p:cNvPr>
            <p:cNvSpPr>
              <a:spLocks noEditPoints="1"/>
            </p:cNvSpPr>
            <p:nvPr/>
          </p:nvSpPr>
          <p:spPr bwMode="auto">
            <a:xfrm>
              <a:off x="3587750" y="2816225"/>
              <a:ext cx="36513" cy="30163"/>
            </a:xfrm>
            <a:custGeom>
              <a:avLst/>
              <a:gdLst>
                <a:gd name="T0" fmla="*/ 110 w 517"/>
                <a:gd name="T1" fmla="*/ 272 h 438"/>
                <a:gd name="T2" fmla="*/ 61 w 517"/>
                <a:gd name="T3" fmla="*/ 272 h 438"/>
                <a:gd name="T4" fmla="*/ 61 w 517"/>
                <a:gd name="T5" fmla="*/ 72 h 438"/>
                <a:gd name="T6" fmla="*/ 0 w 517"/>
                <a:gd name="T7" fmla="*/ 72 h 438"/>
                <a:gd name="T8" fmla="*/ 0 w 517"/>
                <a:gd name="T9" fmla="*/ 38 h 438"/>
                <a:gd name="T10" fmla="*/ 48 w 517"/>
                <a:gd name="T11" fmla="*/ 32 h 438"/>
                <a:gd name="T12" fmla="*/ 69 w 517"/>
                <a:gd name="T13" fmla="*/ 0 h 438"/>
                <a:gd name="T14" fmla="*/ 110 w 517"/>
                <a:gd name="T15" fmla="*/ 0 h 438"/>
                <a:gd name="T16" fmla="*/ 110 w 517"/>
                <a:gd name="T17" fmla="*/ 272 h 438"/>
                <a:gd name="T18" fmla="*/ 362 w 517"/>
                <a:gd name="T19" fmla="*/ 1 h 438"/>
                <a:gd name="T20" fmla="*/ 133 w 517"/>
                <a:gd name="T21" fmla="*/ 437 h 438"/>
                <a:gd name="T22" fmla="*/ 85 w 517"/>
                <a:gd name="T23" fmla="*/ 437 h 438"/>
                <a:gd name="T24" fmla="*/ 313 w 517"/>
                <a:gd name="T25" fmla="*/ 1 h 438"/>
                <a:gd name="T26" fmla="*/ 362 w 517"/>
                <a:gd name="T27" fmla="*/ 1 h 438"/>
                <a:gd name="T28" fmla="*/ 517 w 517"/>
                <a:gd name="T29" fmla="*/ 438 h 438"/>
                <a:gd name="T30" fmla="*/ 316 w 517"/>
                <a:gd name="T31" fmla="*/ 438 h 438"/>
                <a:gd name="T32" fmla="*/ 316 w 517"/>
                <a:gd name="T33" fmla="*/ 395 h 438"/>
                <a:gd name="T34" fmla="*/ 362 w 517"/>
                <a:gd name="T35" fmla="*/ 359 h 438"/>
                <a:gd name="T36" fmla="*/ 393 w 517"/>
                <a:gd name="T37" fmla="*/ 333 h 438"/>
                <a:gd name="T38" fmla="*/ 435 w 517"/>
                <a:gd name="T39" fmla="*/ 287 h 438"/>
                <a:gd name="T40" fmla="*/ 444 w 517"/>
                <a:gd name="T41" fmla="*/ 247 h 438"/>
                <a:gd name="T42" fmla="*/ 431 w 517"/>
                <a:gd name="T43" fmla="*/ 216 h 438"/>
                <a:gd name="T44" fmla="*/ 396 w 517"/>
                <a:gd name="T45" fmla="*/ 205 h 438"/>
                <a:gd name="T46" fmla="*/ 354 w 517"/>
                <a:gd name="T47" fmla="*/ 214 h 438"/>
                <a:gd name="T48" fmla="*/ 321 w 517"/>
                <a:gd name="T49" fmla="*/ 232 h 438"/>
                <a:gd name="T50" fmla="*/ 317 w 517"/>
                <a:gd name="T51" fmla="*/ 232 h 438"/>
                <a:gd name="T52" fmla="*/ 317 w 517"/>
                <a:gd name="T53" fmla="*/ 180 h 438"/>
                <a:gd name="T54" fmla="*/ 358 w 517"/>
                <a:gd name="T55" fmla="*/ 167 h 438"/>
                <a:gd name="T56" fmla="*/ 403 w 517"/>
                <a:gd name="T57" fmla="*/ 162 h 438"/>
                <a:gd name="T58" fmla="*/ 474 w 517"/>
                <a:gd name="T59" fmla="*/ 185 h 438"/>
                <a:gd name="T60" fmla="*/ 498 w 517"/>
                <a:gd name="T61" fmla="*/ 244 h 438"/>
                <a:gd name="T62" fmla="*/ 486 w 517"/>
                <a:gd name="T63" fmla="*/ 293 h 438"/>
                <a:gd name="T64" fmla="*/ 443 w 517"/>
                <a:gd name="T65" fmla="*/ 342 h 438"/>
                <a:gd name="T66" fmla="*/ 408 w 517"/>
                <a:gd name="T67" fmla="*/ 370 h 438"/>
                <a:gd name="T68" fmla="*/ 372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10" y="272"/>
                  </a:moveTo>
                  <a:lnTo>
                    <a:pt x="61" y="272"/>
                  </a:lnTo>
                  <a:lnTo>
                    <a:pt x="61" y="72"/>
                  </a:lnTo>
                  <a:lnTo>
                    <a:pt x="0" y="72"/>
                  </a:lnTo>
                  <a:lnTo>
                    <a:pt x="0" y="38"/>
                  </a:lnTo>
                  <a:cubicBezTo>
                    <a:pt x="20" y="38"/>
                    <a:pt x="36" y="36"/>
                    <a:pt x="48" y="32"/>
                  </a:cubicBezTo>
                  <a:cubicBezTo>
                    <a:pt x="61" y="27"/>
                    <a:pt x="68" y="17"/>
                    <a:pt x="69" y="0"/>
                  </a:cubicBezTo>
                  <a:lnTo>
                    <a:pt x="110" y="0"/>
                  </a:lnTo>
                  <a:lnTo>
                    <a:pt x="110" y="272"/>
                  </a:lnTo>
                  <a:close/>
                  <a:moveTo>
                    <a:pt x="362" y="1"/>
                  </a:moveTo>
                  <a:lnTo>
                    <a:pt x="133" y="437"/>
                  </a:lnTo>
                  <a:lnTo>
                    <a:pt x="85" y="437"/>
                  </a:lnTo>
                  <a:lnTo>
                    <a:pt x="313" y="1"/>
                  </a:lnTo>
                  <a:lnTo>
                    <a:pt x="362" y="1"/>
                  </a:lnTo>
                  <a:close/>
                  <a:moveTo>
                    <a:pt x="517" y="438"/>
                  </a:moveTo>
                  <a:lnTo>
                    <a:pt x="316" y="438"/>
                  </a:lnTo>
                  <a:lnTo>
                    <a:pt x="316" y="395"/>
                  </a:lnTo>
                  <a:cubicBezTo>
                    <a:pt x="334" y="381"/>
                    <a:pt x="349" y="370"/>
                    <a:pt x="362" y="359"/>
                  </a:cubicBezTo>
                  <a:cubicBezTo>
                    <a:pt x="375" y="349"/>
                    <a:pt x="386" y="341"/>
                    <a:pt x="393" y="333"/>
                  </a:cubicBezTo>
                  <a:cubicBezTo>
                    <a:pt x="414" y="313"/>
                    <a:pt x="428" y="298"/>
                    <a:pt x="435" y="287"/>
                  </a:cubicBezTo>
                  <a:cubicBezTo>
                    <a:pt x="441" y="277"/>
                    <a:pt x="444" y="263"/>
                    <a:pt x="444" y="247"/>
                  </a:cubicBezTo>
                  <a:cubicBezTo>
                    <a:pt x="444" y="234"/>
                    <a:pt x="440" y="223"/>
                    <a:pt x="431" y="216"/>
                  </a:cubicBezTo>
                  <a:cubicBezTo>
                    <a:pt x="423" y="209"/>
                    <a:pt x="411" y="205"/>
                    <a:pt x="396" y="205"/>
                  </a:cubicBezTo>
                  <a:cubicBezTo>
                    <a:pt x="382" y="205"/>
                    <a:pt x="368" y="208"/>
                    <a:pt x="354" y="214"/>
                  </a:cubicBezTo>
                  <a:cubicBezTo>
                    <a:pt x="340" y="220"/>
                    <a:pt x="330" y="226"/>
                    <a:pt x="321" y="232"/>
                  </a:cubicBezTo>
                  <a:lnTo>
                    <a:pt x="317" y="232"/>
                  </a:lnTo>
                  <a:lnTo>
                    <a:pt x="317" y="180"/>
                  </a:lnTo>
                  <a:cubicBezTo>
                    <a:pt x="330" y="174"/>
                    <a:pt x="343" y="170"/>
                    <a:pt x="358" y="167"/>
                  </a:cubicBezTo>
                  <a:cubicBezTo>
                    <a:pt x="373" y="163"/>
                    <a:pt x="388" y="162"/>
                    <a:pt x="403" y="162"/>
                  </a:cubicBezTo>
                  <a:cubicBezTo>
                    <a:pt x="434" y="162"/>
                    <a:pt x="457" y="169"/>
                    <a:pt x="474" y="185"/>
                  </a:cubicBezTo>
                  <a:cubicBezTo>
                    <a:pt x="490" y="200"/>
                    <a:pt x="498" y="220"/>
                    <a:pt x="498" y="244"/>
                  </a:cubicBezTo>
                  <a:cubicBezTo>
                    <a:pt x="498" y="262"/>
                    <a:pt x="494" y="278"/>
                    <a:pt x="486" y="293"/>
                  </a:cubicBezTo>
                  <a:cubicBezTo>
                    <a:pt x="478" y="307"/>
                    <a:pt x="464" y="323"/>
                    <a:pt x="443" y="342"/>
                  </a:cubicBezTo>
                  <a:cubicBezTo>
                    <a:pt x="434" y="350"/>
                    <a:pt x="422" y="360"/>
                    <a:pt x="408" y="370"/>
                  </a:cubicBezTo>
                  <a:cubicBezTo>
                    <a:pt x="395" y="380"/>
                    <a:pt x="382" y="389"/>
                    <a:pt x="372" y="397"/>
                  </a:cubicBezTo>
                  <a:lnTo>
                    <a:pt x="517" y="397"/>
                  </a:lnTo>
                  <a:lnTo>
                    <a:pt x="517"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Line 31">
              <a:extLst>
                <a:ext uri="{FF2B5EF4-FFF2-40B4-BE49-F238E27FC236}">
                  <a16:creationId xmlns:a16="http://schemas.microsoft.com/office/drawing/2014/main" id="{B9D6148D-59E3-4443-B65A-B674728DF56F}"/>
                </a:ext>
              </a:extLst>
            </p:cNvPr>
            <p:cNvSpPr>
              <a:spLocks noChangeShapeType="1"/>
            </p:cNvSpPr>
            <p:nvPr/>
          </p:nvSpPr>
          <p:spPr bwMode="auto">
            <a:xfrm>
              <a:off x="3606800"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32">
              <a:extLst>
                <a:ext uri="{FF2B5EF4-FFF2-40B4-BE49-F238E27FC236}">
                  <a16:creationId xmlns:a16="http://schemas.microsoft.com/office/drawing/2014/main" id="{9D3F245A-A9DE-4B8F-A4C9-85A0552973E8}"/>
                </a:ext>
              </a:extLst>
            </p:cNvPr>
            <p:cNvSpPr>
              <a:spLocks noChangeShapeType="1"/>
            </p:cNvSpPr>
            <p:nvPr/>
          </p:nvSpPr>
          <p:spPr bwMode="auto">
            <a:xfrm>
              <a:off x="3503613" y="2592388"/>
              <a:ext cx="25400"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Line 33">
              <a:extLst>
                <a:ext uri="{FF2B5EF4-FFF2-40B4-BE49-F238E27FC236}">
                  <a16:creationId xmlns:a16="http://schemas.microsoft.com/office/drawing/2014/main" id="{E9E6D3FE-9670-4C83-91BE-795AFE898C21}"/>
                </a:ext>
              </a:extLst>
            </p:cNvPr>
            <p:cNvSpPr>
              <a:spLocks noChangeShapeType="1"/>
            </p:cNvSpPr>
            <p:nvPr/>
          </p:nvSpPr>
          <p:spPr bwMode="auto">
            <a:xfrm>
              <a:off x="2873375" y="2671763"/>
              <a:ext cx="88900"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4">
              <a:extLst>
                <a:ext uri="{FF2B5EF4-FFF2-40B4-BE49-F238E27FC236}">
                  <a16:creationId xmlns:a16="http://schemas.microsoft.com/office/drawing/2014/main" id="{EED35CB0-E476-418F-851F-9CDEF388F270}"/>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7" name="Freeform 35">
              <a:extLst>
                <a:ext uri="{FF2B5EF4-FFF2-40B4-BE49-F238E27FC236}">
                  <a16:creationId xmlns:a16="http://schemas.microsoft.com/office/drawing/2014/main" id="{4F04E02E-ED17-462F-8FE9-32D88C163592}"/>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Line 36">
              <a:extLst>
                <a:ext uri="{FF2B5EF4-FFF2-40B4-BE49-F238E27FC236}">
                  <a16:creationId xmlns:a16="http://schemas.microsoft.com/office/drawing/2014/main" id="{7C35F7D0-BF80-4D9E-9128-064ADA651259}"/>
                </a:ext>
              </a:extLst>
            </p:cNvPr>
            <p:cNvSpPr>
              <a:spLocks noChangeShapeType="1"/>
            </p:cNvSpPr>
            <p:nvPr/>
          </p:nvSpPr>
          <p:spPr bwMode="auto">
            <a:xfrm>
              <a:off x="3336925" y="2671763"/>
              <a:ext cx="90488"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7">
              <a:extLst>
                <a:ext uri="{FF2B5EF4-FFF2-40B4-BE49-F238E27FC236}">
                  <a16:creationId xmlns:a16="http://schemas.microsoft.com/office/drawing/2014/main" id="{A3E6D81E-5FA3-45A4-9F67-A20231F0B748}"/>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0" name="Freeform 38">
              <a:extLst>
                <a:ext uri="{FF2B5EF4-FFF2-40B4-BE49-F238E27FC236}">
                  <a16:creationId xmlns:a16="http://schemas.microsoft.com/office/drawing/2014/main" id="{C62330CC-7101-49A4-9865-F3EDE82CE301}"/>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pic>
        <p:nvPicPr>
          <p:cNvPr id="2165" name="Picture 2164">
            <a:extLst>
              <a:ext uri="{FF2B5EF4-FFF2-40B4-BE49-F238E27FC236}">
                <a16:creationId xmlns:a16="http://schemas.microsoft.com/office/drawing/2014/main" id="{E144259E-EE72-4B5F-92A7-6B8AB2107BAF}"/>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25392" y="5923411"/>
            <a:ext cx="3578667" cy="253105"/>
          </a:xfrm>
          <a:prstGeom prst="rect">
            <a:avLst/>
          </a:prstGeom>
        </p:spPr>
      </p:pic>
      <p:sp>
        <p:nvSpPr>
          <p:cNvPr id="38" name="Rectangle 37">
            <a:extLst>
              <a:ext uri="{FF2B5EF4-FFF2-40B4-BE49-F238E27FC236}">
                <a16:creationId xmlns:a16="http://schemas.microsoft.com/office/drawing/2014/main" id="{8A17D448-99C7-4648-8286-AF9DEECEEDC5}"/>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219833154"/>
      </p:ext>
    </p:extLst>
  </p:cSld>
  <p:clrMapOvr>
    <a:masterClrMapping/>
  </p:clrMapOvr>
  <mc:AlternateContent xmlns:mc="http://schemas.openxmlformats.org/markup-compatibility/2006" xmlns:p14="http://schemas.microsoft.com/office/powerpoint/2010/main">
    <mc:Choice Requires="p14">
      <p:transition spd="med" p14:dur="700" advTm="67243">
        <p:fade/>
      </p:transition>
    </mc:Choice>
    <mc:Fallback xmlns="">
      <p:transition spd="med" advTm="672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1" nodeType="clickEffect">
                                  <p:stCondLst>
                                    <p:cond delay="0"/>
                                  </p:stCondLst>
                                  <p:childTnLst>
                                    <p:animEffect transition="out" filter="wipe(up)">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08" name="Picture 2107">
            <a:extLst>
              <a:ext uri="{FF2B5EF4-FFF2-40B4-BE49-F238E27FC236}">
                <a16:creationId xmlns:a16="http://schemas.microsoft.com/office/drawing/2014/main" id="{EE2B7EAA-8AE3-40B5-BFCB-490DAB8FCE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905959" y="5929517"/>
            <a:ext cx="4897828" cy="276572"/>
          </a:xfrm>
          <a:prstGeom prst="rect">
            <a:avLst/>
          </a:prstGeom>
        </p:spPr>
      </p:pic>
      <p:grpSp>
        <p:nvGrpSpPr>
          <p:cNvPr id="2104" name="Group 2103">
            <a:extLst>
              <a:ext uri="{FF2B5EF4-FFF2-40B4-BE49-F238E27FC236}">
                <a16:creationId xmlns:a16="http://schemas.microsoft.com/office/drawing/2014/main" id="{BE5C3B92-806B-4E08-8F9A-375D9CDA7147}"/>
              </a:ext>
            </a:extLst>
          </p:cNvPr>
          <p:cNvGrpSpPr>
            <a:grpSpLocks noChangeAspect="1"/>
          </p:cNvGrpSpPr>
          <p:nvPr/>
        </p:nvGrpSpPr>
        <p:grpSpPr>
          <a:xfrm>
            <a:off x="6596506" y="2014538"/>
            <a:ext cx="3583814" cy="2917837"/>
            <a:chOff x="2540000" y="2540000"/>
            <a:chExt cx="1187451" cy="966788"/>
          </a:xfrm>
        </p:grpSpPr>
        <p:sp>
          <p:nvSpPr>
            <p:cNvPr id="11" name="Line 7">
              <a:extLst>
                <a:ext uri="{FF2B5EF4-FFF2-40B4-BE49-F238E27FC236}">
                  <a16:creationId xmlns:a16="http://schemas.microsoft.com/office/drawing/2014/main" id="{8D979BEA-DFBA-4607-A252-8A376F7C5CD1}"/>
                </a:ext>
              </a:extLst>
            </p:cNvPr>
            <p:cNvSpPr>
              <a:spLocks noChangeShapeType="1"/>
            </p:cNvSpPr>
            <p:nvPr/>
          </p:nvSpPr>
          <p:spPr bwMode="auto">
            <a:xfrm>
              <a:off x="3087688" y="3228975"/>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E1EB3914-C5E8-4A30-843A-291747A343DE}"/>
                </a:ext>
              </a:extLst>
            </p:cNvPr>
            <p:cNvSpPr>
              <a:spLocks/>
            </p:cNvSpPr>
            <p:nvPr/>
          </p:nvSpPr>
          <p:spPr bwMode="auto">
            <a:xfrm>
              <a:off x="2817813" y="2540000"/>
              <a:ext cx="909638" cy="704850"/>
            </a:xfrm>
            <a:custGeom>
              <a:avLst/>
              <a:gdLst>
                <a:gd name="T0" fmla="*/ 0 w 13243"/>
                <a:gd name="T1" fmla="*/ 0 h 10242"/>
                <a:gd name="T2" fmla="*/ 0 w 13243"/>
                <a:gd name="T3" fmla="*/ 10242 h 10242"/>
                <a:gd name="T4" fmla="*/ 13243 w 13243"/>
                <a:gd name="T5" fmla="*/ 10242 h 10242"/>
              </a:gdLst>
              <a:ahLst/>
              <a:cxnLst>
                <a:cxn ang="0">
                  <a:pos x="T0" y="T1"/>
                </a:cxn>
                <a:cxn ang="0">
                  <a:pos x="T2" y="T3"/>
                </a:cxn>
                <a:cxn ang="0">
                  <a:pos x="T4" y="T5"/>
                </a:cxn>
              </a:cxnLst>
              <a:rect l="0" t="0" r="r" b="b"/>
              <a:pathLst>
                <a:path w="13243" h="10242">
                  <a:moveTo>
                    <a:pt x="0" y="0"/>
                  </a:moveTo>
                  <a:lnTo>
                    <a:pt x="0" y="10242"/>
                  </a:lnTo>
                  <a:lnTo>
                    <a:pt x="13243" y="102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Oval 9">
              <a:extLst>
                <a:ext uri="{FF2B5EF4-FFF2-40B4-BE49-F238E27FC236}">
                  <a16:creationId xmlns:a16="http://schemas.microsoft.com/office/drawing/2014/main" id="{25EA98B9-E25A-42F7-A34D-7270195DCDB7}"/>
                </a:ext>
              </a:extLst>
            </p:cNvPr>
            <p:cNvSpPr>
              <a:spLocks noChangeArrowheads="1"/>
            </p:cNvSpPr>
            <p:nvPr/>
          </p:nvSpPr>
          <p:spPr bwMode="auto">
            <a:xfrm>
              <a:off x="2800350" y="2759075"/>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Oval 10">
              <a:extLst>
                <a:ext uri="{FF2B5EF4-FFF2-40B4-BE49-F238E27FC236}">
                  <a16:creationId xmlns:a16="http://schemas.microsoft.com/office/drawing/2014/main" id="{894BCD02-855D-4305-B23E-E1AA27D0D4EB}"/>
                </a:ext>
              </a:extLst>
            </p:cNvPr>
            <p:cNvSpPr>
              <a:spLocks noChangeArrowheads="1"/>
            </p:cNvSpPr>
            <p:nvPr/>
          </p:nvSpPr>
          <p:spPr bwMode="auto">
            <a:xfrm>
              <a:off x="2800350" y="2759075"/>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06BF22DD-270F-468B-BF4F-4068EB573B33}"/>
                </a:ext>
              </a:extLst>
            </p:cNvPr>
            <p:cNvSpPr>
              <a:spLocks/>
            </p:cNvSpPr>
            <p:nvPr/>
          </p:nvSpPr>
          <p:spPr bwMode="auto">
            <a:xfrm>
              <a:off x="3267075" y="3302000"/>
              <a:ext cx="39688" cy="73025"/>
            </a:xfrm>
            <a:custGeom>
              <a:avLst/>
              <a:gdLst>
                <a:gd name="T0" fmla="*/ 580 w 580"/>
                <a:gd name="T1" fmla="*/ 1074 h 1074"/>
                <a:gd name="T2" fmla="*/ 0 w 580"/>
                <a:gd name="T3" fmla="*/ 1074 h 1074"/>
                <a:gd name="T4" fmla="*/ 0 w 580"/>
                <a:gd name="T5" fmla="*/ 965 h 1074"/>
                <a:gd name="T6" fmla="*/ 223 w 580"/>
                <a:gd name="T7" fmla="*/ 965 h 1074"/>
                <a:gd name="T8" fmla="*/ 223 w 580"/>
                <a:gd name="T9" fmla="*/ 248 h 1074"/>
                <a:gd name="T10" fmla="*/ 0 w 580"/>
                <a:gd name="T11" fmla="*/ 248 h 1074"/>
                <a:gd name="T12" fmla="*/ 0 w 580"/>
                <a:gd name="T13" fmla="*/ 150 h 1074"/>
                <a:gd name="T14" fmla="*/ 97 w 580"/>
                <a:gd name="T15" fmla="*/ 142 h 1074"/>
                <a:gd name="T16" fmla="*/ 176 w 580"/>
                <a:gd name="T17" fmla="*/ 120 h 1074"/>
                <a:gd name="T18" fmla="*/ 228 w 580"/>
                <a:gd name="T19" fmla="*/ 75 h 1074"/>
                <a:gd name="T20" fmla="*/ 250 w 580"/>
                <a:gd name="T21" fmla="*/ 0 h 1074"/>
                <a:gd name="T22" fmla="*/ 361 w 580"/>
                <a:gd name="T23" fmla="*/ 0 h 1074"/>
                <a:gd name="T24" fmla="*/ 361 w 580"/>
                <a:gd name="T25" fmla="*/ 965 h 1074"/>
                <a:gd name="T26" fmla="*/ 580 w 580"/>
                <a:gd name="T27" fmla="*/ 965 h 1074"/>
                <a:gd name="T28" fmla="*/ 580 w 580"/>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1074">
                  <a:moveTo>
                    <a:pt x="580" y="1074"/>
                  </a:moveTo>
                  <a:lnTo>
                    <a:pt x="0" y="1074"/>
                  </a:lnTo>
                  <a:lnTo>
                    <a:pt x="0" y="965"/>
                  </a:lnTo>
                  <a:lnTo>
                    <a:pt x="223" y="965"/>
                  </a:lnTo>
                  <a:lnTo>
                    <a:pt x="223" y="248"/>
                  </a:lnTo>
                  <a:lnTo>
                    <a:pt x="0" y="248"/>
                  </a:lnTo>
                  <a:lnTo>
                    <a:pt x="0" y="150"/>
                  </a:lnTo>
                  <a:cubicBezTo>
                    <a:pt x="31" y="150"/>
                    <a:pt x="63" y="147"/>
                    <a:pt x="97" y="142"/>
                  </a:cubicBezTo>
                  <a:cubicBezTo>
                    <a:pt x="132" y="137"/>
                    <a:pt x="158" y="130"/>
                    <a:pt x="176" y="120"/>
                  </a:cubicBezTo>
                  <a:cubicBezTo>
                    <a:pt x="198" y="109"/>
                    <a:pt x="215" y="93"/>
                    <a:pt x="228" y="75"/>
                  </a:cubicBezTo>
                  <a:cubicBezTo>
                    <a:pt x="240" y="56"/>
                    <a:pt x="248" y="32"/>
                    <a:pt x="250" y="0"/>
                  </a:cubicBezTo>
                  <a:lnTo>
                    <a:pt x="361" y="0"/>
                  </a:lnTo>
                  <a:lnTo>
                    <a:pt x="361" y="965"/>
                  </a:lnTo>
                  <a:lnTo>
                    <a:pt x="580" y="965"/>
                  </a:lnTo>
                  <a:lnTo>
                    <a:pt x="580"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1A2651EA-9E6E-42A4-BC2D-AA69370CF010}"/>
                </a:ext>
              </a:extLst>
            </p:cNvPr>
            <p:cNvSpPr>
              <a:spLocks/>
            </p:cNvSpPr>
            <p:nvPr/>
          </p:nvSpPr>
          <p:spPr bwMode="auto">
            <a:xfrm>
              <a:off x="2697163" y="2744788"/>
              <a:ext cx="39688" cy="73025"/>
            </a:xfrm>
            <a:custGeom>
              <a:avLst/>
              <a:gdLst>
                <a:gd name="T0" fmla="*/ 579 w 579"/>
                <a:gd name="T1" fmla="*/ 1074 h 1074"/>
                <a:gd name="T2" fmla="*/ 0 w 579"/>
                <a:gd name="T3" fmla="*/ 1074 h 1074"/>
                <a:gd name="T4" fmla="*/ 0 w 579"/>
                <a:gd name="T5" fmla="*/ 965 h 1074"/>
                <a:gd name="T6" fmla="*/ 222 w 579"/>
                <a:gd name="T7" fmla="*/ 965 h 1074"/>
                <a:gd name="T8" fmla="*/ 222 w 579"/>
                <a:gd name="T9" fmla="*/ 247 h 1074"/>
                <a:gd name="T10" fmla="*/ 0 w 579"/>
                <a:gd name="T11" fmla="*/ 247 h 1074"/>
                <a:gd name="T12" fmla="*/ 0 w 579"/>
                <a:gd name="T13" fmla="*/ 150 h 1074"/>
                <a:gd name="T14" fmla="*/ 97 w 579"/>
                <a:gd name="T15" fmla="*/ 142 h 1074"/>
                <a:gd name="T16" fmla="*/ 175 w 579"/>
                <a:gd name="T17" fmla="*/ 120 h 1074"/>
                <a:gd name="T18" fmla="*/ 227 w 579"/>
                <a:gd name="T19" fmla="*/ 74 h 1074"/>
                <a:gd name="T20" fmla="*/ 249 w 579"/>
                <a:gd name="T21" fmla="*/ 0 h 1074"/>
                <a:gd name="T22" fmla="*/ 360 w 579"/>
                <a:gd name="T23" fmla="*/ 0 h 1074"/>
                <a:gd name="T24" fmla="*/ 360 w 579"/>
                <a:gd name="T25" fmla="*/ 965 h 1074"/>
                <a:gd name="T26" fmla="*/ 579 w 579"/>
                <a:gd name="T27" fmla="*/ 965 h 1074"/>
                <a:gd name="T28" fmla="*/ 579 w 579"/>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9" h="1074">
                  <a:moveTo>
                    <a:pt x="579" y="1074"/>
                  </a:moveTo>
                  <a:lnTo>
                    <a:pt x="0" y="1074"/>
                  </a:lnTo>
                  <a:lnTo>
                    <a:pt x="0" y="965"/>
                  </a:lnTo>
                  <a:lnTo>
                    <a:pt x="222" y="965"/>
                  </a:lnTo>
                  <a:lnTo>
                    <a:pt x="222" y="247"/>
                  </a:lnTo>
                  <a:lnTo>
                    <a:pt x="0" y="247"/>
                  </a:lnTo>
                  <a:lnTo>
                    <a:pt x="0" y="150"/>
                  </a:lnTo>
                  <a:cubicBezTo>
                    <a:pt x="30" y="150"/>
                    <a:pt x="62" y="147"/>
                    <a:pt x="97" y="142"/>
                  </a:cubicBezTo>
                  <a:cubicBezTo>
                    <a:pt x="131" y="137"/>
                    <a:pt x="157" y="130"/>
                    <a:pt x="175" y="120"/>
                  </a:cubicBezTo>
                  <a:cubicBezTo>
                    <a:pt x="197" y="108"/>
                    <a:pt x="214" y="93"/>
                    <a:pt x="227" y="74"/>
                  </a:cubicBezTo>
                  <a:cubicBezTo>
                    <a:pt x="240" y="56"/>
                    <a:pt x="247" y="31"/>
                    <a:pt x="249" y="0"/>
                  </a:cubicBezTo>
                  <a:lnTo>
                    <a:pt x="360" y="0"/>
                  </a:lnTo>
                  <a:lnTo>
                    <a:pt x="360" y="965"/>
                  </a:lnTo>
                  <a:lnTo>
                    <a:pt x="579" y="965"/>
                  </a:lnTo>
                  <a:lnTo>
                    <a:pt x="579"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3">
              <a:extLst>
                <a:ext uri="{FF2B5EF4-FFF2-40B4-BE49-F238E27FC236}">
                  <a16:creationId xmlns:a16="http://schemas.microsoft.com/office/drawing/2014/main" id="{90807126-F569-490B-AEBB-9C1481E2D162}"/>
                </a:ext>
              </a:extLst>
            </p:cNvPr>
            <p:cNvSpPr>
              <a:spLocks noChangeShapeType="1"/>
            </p:cNvSpPr>
            <p:nvPr/>
          </p:nvSpPr>
          <p:spPr bwMode="auto">
            <a:xfrm>
              <a:off x="3270250" y="3243263"/>
              <a:ext cx="3190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B2F6E2C8-6311-4037-B068-77C65541657E}"/>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FE4AEBD6-88C8-4937-83FE-0D60BA6A4BA3}"/>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6">
              <a:extLst>
                <a:ext uri="{FF2B5EF4-FFF2-40B4-BE49-F238E27FC236}">
                  <a16:creationId xmlns:a16="http://schemas.microsoft.com/office/drawing/2014/main" id="{A993A6F9-9A4C-4A2A-BC2E-BC39F2DE1279}"/>
                </a:ext>
              </a:extLst>
            </p:cNvPr>
            <p:cNvSpPr>
              <a:spLocks noChangeShapeType="1"/>
            </p:cNvSpPr>
            <p:nvPr/>
          </p:nvSpPr>
          <p:spPr bwMode="auto">
            <a:xfrm flipH="1">
              <a:off x="3095625" y="3243263"/>
              <a:ext cx="1746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F0376601-B2CA-47D3-9D71-94EE2D1A53C6}"/>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F1B3244C-882D-48FB-81A7-516E71DC6B51}"/>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1" name="Freeform 19">
              <a:extLst>
                <a:ext uri="{FF2B5EF4-FFF2-40B4-BE49-F238E27FC236}">
                  <a16:creationId xmlns:a16="http://schemas.microsoft.com/office/drawing/2014/main" id="{39CEFCE7-F006-42F5-8B6F-E7206817EE67}"/>
                </a:ext>
              </a:extLst>
            </p:cNvPr>
            <p:cNvSpPr>
              <a:spLocks/>
            </p:cNvSpPr>
            <p:nvPr/>
          </p:nvSpPr>
          <p:spPr bwMode="auto">
            <a:xfrm>
              <a:off x="3589338" y="2778125"/>
              <a:ext cx="0" cy="709613"/>
            </a:xfrm>
            <a:custGeom>
              <a:avLst/>
              <a:gdLst>
                <a:gd name="T0" fmla="*/ 6764 h 10304"/>
                <a:gd name="T1" fmla="*/ 0 h 10304"/>
              </a:gdLst>
              <a:ahLst/>
              <a:cxnLst>
                <a:cxn ang="0">
                  <a:pos x="0" y="T0"/>
                </a:cxn>
                <a:cxn ang="0">
                  <a:pos x="0" y="T1"/>
                </a:cxn>
              </a:cxnLst>
              <a:rect l="0" t="0" r="r" b="b"/>
              <a:pathLst>
                <a:path h="10304">
                  <a:moveTo>
                    <a:pt x="0" y="6764"/>
                  </a:moveTo>
                  <a:cubicBezTo>
                    <a:pt x="0" y="4423"/>
                    <a:pt x="0" y="10304"/>
                    <a:pt x="0" y="0"/>
                  </a:cubicBezTo>
                </a:path>
              </a:pathLst>
            </a:custGeom>
            <a:noFill/>
            <a:ln w="317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3" name="Freeform 20">
              <a:extLst>
                <a:ext uri="{FF2B5EF4-FFF2-40B4-BE49-F238E27FC236}">
                  <a16:creationId xmlns:a16="http://schemas.microsoft.com/office/drawing/2014/main" id="{036D0349-6B9B-4351-9142-AA7CC35417FD}"/>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4" name="Freeform 21">
              <a:extLst>
                <a:ext uri="{FF2B5EF4-FFF2-40B4-BE49-F238E27FC236}">
                  <a16:creationId xmlns:a16="http://schemas.microsoft.com/office/drawing/2014/main" id="{8A2525D4-24ED-429A-A20A-9E0C9595C9EC}"/>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5" name="Line 22">
              <a:extLst>
                <a:ext uri="{FF2B5EF4-FFF2-40B4-BE49-F238E27FC236}">
                  <a16:creationId xmlns:a16="http://schemas.microsoft.com/office/drawing/2014/main" id="{3EDD12D8-5ADC-4256-9948-41D1D48784E3}"/>
                </a:ext>
              </a:extLst>
            </p:cNvPr>
            <p:cNvSpPr>
              <a:spLocks noChangeShapeType="1"/>
            </p:cNvSpPr>
            <p:nvPr/>
          </p:nvSpPr>
          <p:spPr bwMode="auto">
            <a:xfrm>
              <a:off x="2817813" y="2773363"/>
              <a:ext cx="2587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6" name="Freeform 23">
              <a:extLst>
                <a:ext uri="{FF2B5EF4-FFF2-40B4-BE49-F238E27FC236}">
                  <a16:creationId xmlns:a16="http://schemas.microsoft.com/office/drawing/2014/main" id="{87A49118-4C73-42B3-9F6F-F787F9E33D42}"/>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7" name="Freeform 24">
              <a:extLst>
                <a:ext uri="{FF2B5EF4-FFF2-40B4-BE49-F238E27FC236}">
                  <a16:creationId xmlns:a16="http://schemas.microsoft.com/office/drawing/2014/main" id="{4F2A3E56-C25F-4502-A35C-9077C3286C89}"/>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8" name="Line 25">
              <a:extLst>
                <a:ext uri="{FF2B5EF4-FFF2-40B4-BE49-F238E27FC236}">
                  <a16:creationId xmlns:a16="http://schemas.microsoft.com/office/drawing/2014/main" id="{43741A8E-CB0B-4D68-9D46-75AA11E15F3D}"/>
                </a:ext>
              </a:extLst>
            </p:cNvPr>
            <p:cNvSpPr>
              <a:spLocks noChangeShapeType="1"/>
            </p:cNvSpPr>
            <p:nvPr/>
          </p:nvSpPr>
          <p:spPr bwMode="auto">
            <a:xfrm flipH="1">
              <a:off x="3092450" y="2773363"/>
              <a:ext cx="4968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9" name="Freeform 26">
              <a:extLst>
                <a:ext uri="{FF2B5EF4-FFF2-40B4-BE49-F238E27FC236}">
                  <a16:creationId xmlns:a16="http://schemas.microsoft.com/office/drawing/2014/main" id="{B266AD0D-6D12-42E2-B11B-BD6B98D5ABEF}"/>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0" name="Freeform 27">
              <a:extLst>
                <a:ext uri="{FF2B5EF4-FFF2-40B4-BE49-F238E27FC236}">
                  <a16:creationId xmlns:a16="http://schemas.microsoft.com/office/drawing/2014/main" id="{52C32E7F-8C13-469B-B47F-5F13B6080E03}"/>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1" name="Line 28">
              <a:extLst>
                <a:ext uri="{FF2B5EF4-FFF2-40B4-BE49-F238E27FC236}">
                  <a16:creationId xmlns:a16="http://schemas.microsoft.com/office/drawing/2014/main" id="{DE9C6575-D5DB-4EB9-8D09-B7CD2E1FE98A}"/>
                </a:ext>
              </a:extLst>
            </p:cNvPr>
            <p:cNvSpPr>
              <a:spLocks noChangeShapeType="1"/>
            </p:cNvSpPr>
            <p:nvPr/>
          </p:nvSpPr>
          <p:spPr bwMode="auto">
            <a:xfrm>
              <a:off x="3086100" y="2773363"/>
              <a:ext cx="0" cy="2222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2" name="Freeform 29">
              <a:extLst>
                <a:ext uri="{FF2B5EF4-FFF2-40B4-BE49-F238E27FC236}">
                  <a16:creationId xmlns:a16="http://schemas.microsoft.com/office/drawing/2014/main" id="{3E291DCA-3D6C-4A7A-8FA5-3D58B6389D86}"/>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4" name="Freeform 30">
              <a:extLst>
                <a:ext uri="{FF2B5EF4-FFF2-40B4-BE49-F238E27FC236}">
                  <a16:creationId xmlns:a16="http://schemas.microsoft.com/office/drawing/2014/main" id="{B605040B-137E-42D4-B408-2624FE06A22A}"/>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5" name="Line 31">
              <a:extLst>
                <a:ext uri="{FF2B5EF4-FFF2-40B4-BE49-F238E27FC236}">
                  <a16:creationId xmlns:a16="http://schemas.microsoft.com/office/drawing/2014/main" id="{D669598E-5015-412E-AEC6-339CA70DA5D1}"/>
                </a:ext>
              </a:extLst>
            </p:cNvPr>
            <p:cNvSpPr>
              <a:spLocks noChangeShapeType="1"/>
            </p:cNvSpPr>
            <p:nvPr/>
          </p:nvSpPr>
          <p:spPr bwMode="auto">
            <a:xfrm flipV="1">
              <a:off x="3086100" y="3006725"/>
              <a:ext cx="0" cy="2428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6" name="Freeform 32">
              <a:extLst>
                <a:ext uri="{FF2B5EF4-FFF2-40B4-BE49-F238E27FC236}">
                  <a16:creationId xmlns:a16="http://schemas.microsoft.com/office/drawing/2014/main" id="{1781B8A7-6872-4378-9805-DE7E65FFB245}"/>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7" name="Freeform 33">
              <a:extLst>
                <a:ext uri="{FF2B5EF4-FFF2-40B4-BE49-F238E27FC236}">
                  <a16:creationId xmlns:a16="http://schemas.microsoft.com/office/drawing/2014/main" id="{5D39FF7D-03CE-4116-BAB6-0E0587031D17}"/>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8" name="Oval 34">
              <a:extLst>
                <a:ext uri="{FF2B5EF4-FFF2-40B4-BE49-F238E27FC236}">
                  <a16:creationId xmlns:a16="http://schemas.microsoft.com/office/drawing/2014/main" id="{A20AB1E3-F495-4D70-8021-83869013C313}"/>
                </a:ext>
              </a:extLst>
            </p:cNvPr>
            <p:cNvSpPr>
              <a:spLocks noChangeArrowheads="1"/>
            </p:cNvSpPr>
            <p:nvPr/>
          </p:nvSpPr>
          <p:spPr bwMode="auto">
            <a:xfrm>
              <a:off x="3262313" y="3227388"/>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9" name="Oval 35">
              <a:extLst>
                <a:ext uri="{FF2B5EF4-FFF2-40B4-BE49-F238E27FC236}">
                  <a16:creationId xmlns:a16="http://schemas.microsoft.com/office/drawing/2014/main" id="{7670CA4B-EB8F-4968-813D-7218682AB1E2}"/>
                </a:ext>
              </a:extLst>
            </p:cNvPr>
            <p:cNvSpPr>
              <a:spLocks noChangeArrowheads="1"/>
            </p:cNvSpPr>
            <p:nvPr/>
          </p:nvSpPr>
          <p:spPr bwMode="auto">
            <a:xfrm>
              <a:off x="3262313" y="3227388"/>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0" name="Oval 36">
              <a:extLst>
                <a:ext uri="{FF2B5EF4-FFF2-40B4-BE49-F238E27FC236}">
                  <a16:creationId xmlns:a16="http://schemas.microsoft.com/office/drawing/2014/main" id="{E9A00FDF-D27E-4823-8D17-3D5A114C1E96}"/>
                </a:ext>
              </a:extLst>
            </p:cNvPr>
            <p:cNvSpPr>
              <a:spLocks noChangeArrowheads="1"/>
            </p:cNvSpPr>
            <p:nvPr/>
          </p:nvSpPr>
          <p:spPr bwMode="auto">
            <a:xfrm>
              <a:off x="3071813" y="2986088"/>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1" name="Oval 37">
              <a:extLst>
                <a:ext uri="{FF2B5EF4-FFF2-40B4-BE49-F238E27FC236}">
                  <a16:creationId xmlns:a16="http://schemas.microsoft.com/office/drawing/2014/main" id="{7C082E0F-30EA-4474-8C7D-1CD9A6123772}"/>
                </a:ext>
              </a:extLst>
            </p:cNvPr>
            <p:cNvSpPr>
              <a:spLocks noChangeArrowheads="1"/>
            </p:cNvSpPr>
            <p:nvPr/>
          </p:nvSpPr>
          <p:spPr bwMode="auto">
            <a:xfrm>
              <a:off x="3071813" y="2986088"/>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2" name="Line 38">
              <a:extLst>
                <a:ext uri="{FF2B5EF4-FFF2-40B4-BE49-F238E27FC236}">
                  <a16:creationId xmlns:a16="http://schemas.microsoft.com/office/drawing/2014/main" id="{F1883B1C-892D-48FD-8472-DD4479B8C175}"/>
                </a:ext>
              </a:extLst>
            </p:cNvPr>
            <p:cNvSpPr>
              <a:spLocks noChangeShapeType="1"/>
            </p:cNvSpPr>
            <p:nvPr/>
          </p:nvSpPr>
          <p:spPr bwMode="auto">
            <a:xfrm>
              <a:off x="2801938" y="3000375"/>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3" name="Freeform 39">
              <a:extLst>
                <a:ext uri="{FF2B5EF4-FFF2-40B4-BE49-F238E27FC236}">
                  <a16:creationId xmlns:a16="http://schemas.microsoft.com/office/drawing/2014/main" id="{7F5BE37E-E14B-4FC8-9684-E424D20B84C1}"/>
                </a:ext>
              </a:extLst>
            </p:cNvPr>
            <p:cNvSpPr>
              <a:spLocks/>
            </p:cNvSpPr>
            <p:nvPr/>
          </p:nvSpPr>
          <p:spPr bwMode="auto">
            <a:xfrm>
              <a:off x="2595563" y="2928938"/>
              <a:ext cx="34925" cy="63500"/>
            </a:xfrm>
            <a:custGeom>
              <a:avLst/>
              <a:gdLst>
                <a:gd name="T0" fmla="*/ 315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8 w 507"/>
                <a:gd name="T19" fmla="*/ 920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4"/>
                    <a:pt x="206" y="920"/>
                    <a:pt x="258" y="920"/>
                  </a:cubicBezTo>
                  <a:cubicBezTo>
                    <a:pt x="300" y="920"/>
                    <a:pt x="476" y="924"/>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4" name="Line 40">
              <a:extLst>
                <a:ext uri="{FF2B5EF4-FFF2-40B4-BE49-F238E27FC236}">
                  <a16:creationId xmlns:a16="http://schemas.microsoft.com/office/drawing/2014/main" id="{D1220B03-69BD-42B4-865E-03E08B36767C}"/>
                </a:ext>
              </a:extLst>
            </p:cNvPr>
            <p:cNvSpPr>
              <a:spLocks noChangeShapeType="1"/>
            </p:cNvSpPr>
            <p:nvPr/>
          </p:nvSpPr>
          <p:spPr bwMode="auto">
            <a:xfrm>
              <a:off x="2540000" y="3013075"/>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5" name="Freeform 41">
              <a:extLst>
                <a:ext uri="{FF2B5EF4-FFF2-40B4-BE49-F238E27FC236}">
                  <a16:creationId xmlns:a16="http://schemas.microsoft.com/office/drawing/2014/main" id="{864F46DF-6A32-4B29-8BBA-AB800B1DB9DD}"/>
                </a:ext>
              </a:extLst>
            </p:cNvPr>
            <p:cNvSpPr>
              <a:spLocks/>
            </p:cNvSpPr>
            <p:nvPr/>
          </p:nvSpPr>
          <p:spPr bwMode="auto">
            <a:xfrm>
              <a:off x="2549525" y="3025775"/>
              <a:ext cx="82550" cy="95250"/>
            </a:xfrm>
            <a:custGeom>
              <a:avLst/>
              <a:gdLst>
                <a:gd name="T0" fmla="*/ 487 w 1210"/>
                <a:gd name="T1" fmla="*/ 1243 h 1395"/>
                <a:gd name="T2" fmla="*/ 214 w 1210"/>
                <a:gd name="T3" fmla="*/ 700 h 1395"/>
                <a:gd name="T4" fmla="*/ 191 w 1210"/>
                <a:gd name="T5" fmla="*/ 678 h 1395"/>
                <a:gd name="T6" fmla="*/ 169 w 1210"/>
                <a:gd name="T7" fmla="*/ 689 h 1395"/>
                <a:gd name="T8" fmla="*/ 20 w 1210"/>
                <a:gd name="T9" fmla="*/ 788 h 1395"/>
                <a:gd name="T10" fmla="*/ 0 w 1210"/>
                <a:gd name="T11" fmla="*/ 811 h 1395"/>
                <a:gd name="T12" fmla="*/ 20 w 1210"/>
                <a:gd name="T13" fmla="*/ 831 h 1395"/>
                <a:gd name="T14" fmla="*/ 46 w 1210"/>
                <a:gd name="T15" fmla="*/ 818 h 1395"/>
                <a:gd name="T16" fmla="*/ 119 w 1210"/>
                <a:gd name="T17" fmla="*/ 768 h 1395"/>
                <a:gd name="T18" fmla="*/ 424 w 1210"/>
                <a:gd name="T19" fmla="*/ 1371 h 1395"/>
                <a:gd name="T20" fmla="*/ 456 w 1210"/>
                <a:gd name="T21" fmla="*/ 1395 h 1395"/>
                <a:gd name="T22" fmla="*/ 498 w 1210"/>
                <a:gd name="T23" fmla="*/ 1368 h 1395"/>
                <a:gd name="T24" fmla="*/ 1200 w 1210"/>
                <a:gd name="T25" fmla="*/ 63 h 1395"/>
                <a:gd name="T26" fmla="*/ 1210 w 1210"/>
                <a:gd name="T27" fmla="*/ 35 h 1395"/>
                <a:gd name="T28" fmla="*/ 1177 w 1210"/>
                <a:gd name="T29" fmla="*/ 0 h 1395"/>
                <a:gd name="T30" fmla="*/ 1141 w 1210"/>
                <a:gd name="T31" fmla="*/ 29 h 1395"/>
                <a:gd name="T32" fmla="*/ 487 w 1210"/>
                <a:gd name="T33" fmla="*/ 1243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5">
                  <a:moveTo>
                    <a:pt x="487" y="1243"/>
                  </a:moveTo>
                  <a:lnTo>
                    <a:pt x="214" y="700"/>
                  </a:lnTo>
                  <a:cubicBezTo>
                    <a:pt x="207" y="686"/>
                    <a:pt x="203" y="678"/>
                    <a:pt x="191" y="678"/>
                  </a:cubicBezTo>
                  <a:cubicBezTo>
                    <a:pt x="185" y="678"/>
                    <a:pt x="183" y="678"/>
                    <a:pt x="169" y="689"/>
                  </a:cubicBezTo>
                  <a:lnTo>
                    <a:pt x="20" y="788"/>
                  </a:lnTo>
                  <a:cubicBezTo>
                    <a:pt x="0" y="800"/>
                    <a:pt x="0" y="807"/>
                    <a:pt x="0" y="811"/>
                  </a:cubicBezTo>
                  <a:cubicBezTo>
                    <a:pt x="0" y="820"/>
                    <a:pt x="7" y="831"/>
                    <a:pt x="20" y="831"/>
                  </a:cubicBezTo>
                  <a:cubicBezTo>
                    <a:pt x="25" y="831"/>
                    <a:pt x="28" y="831"/>
                    <a:pt x="46" y="818"/>
                  </a:cubicBezTo>
                  <a:cubicBezTo>
                    <a:pt x="61" y="807"/>
                    <a:pt x="102" y="779"/>
                    <a:pt x="119" y="768"/>
                  </a:cubicBezTo>
                  <a:lnTo>
                    <a:pt x="424" y="1371"/>
                  </a:lnTo>
                  <a:cubicBezTo>
                    <a:pt x="434" y="1392"/>
                    <a:pt x="436" y="1395"/>
                    <a:pt x="456" y="1395"/>
                  </a:cubicBezTo>
                  <a:cubicBezTo>
                    <a:pt x="469" y="1395"/>
                    <a:pt x="484" y="1395"/>
                    <a:pt x="498" y="1368"/>
                  </a:cubicBezTo>
                  <a:lnTo>
                    <a:pt x="1200" y="63"/>
                  </a:lnTo>
                  <a:cubicBezTo>
                    <a:pt x="1210" y="45"/>
                    <a:pt x="1210" y="42"/>
                    <a:pt x="1210" y="35"/>
                  </a:cubicBezTo>
                  <a:cubicBezTo>
                    <a:pt x="1210" y="13"/>
                    <a:pt x="1193" y="0"/>
                    <a:pt x="1177" y="0"/>
                  </a:cubicBezTo>
                  <a:cubicBezTo>
                    <a:pt x="1157" y="0"/>
                    <a:pt x="1150" y="13"/>
                    <a:pt x="1141" y="29"/>
                  </a:cubicBezTo>
                  <a:lnTo>
                    <a:pt x="487" y="12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6" name="Line 42">
              <a:extLst>
                <a:ext uri="{FF2B5EF4-FFF2-40B4-BE49-F238E27FC236}">
                  <a16:creationId xmlns:a16="http://schemas.microsoft.com/office/drawing/2014/main" id="{1BF74E44-E5E3-49CE-9800-C2A9663CEDBE}"/>
                </a:ext>
              </a:extLst>
            </p:cNvPr>
            <p:cNvSpPr>
              <a:spLocks noChangeShapeType="1"/>
            </p:cNvSpPr>
            <p:nvPr/>
          </p:nvSpPr>
          <p:spPr bwMode="auto">
            <a:xfrm>
              <a:off x="2630488" y="3027363"/>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7" name="Freeform 43">
              <a:extLst>
                <a:ext uri="{FF2B5EF4-FFF2-40B4-BE49-F238E27FC236}">
                  <a16:creationId xmlns:a16="http://schemas.microsoft.com/office/drawing/2014/main" id="{4C144716-D0EB-4C21-A5E7-35B8A7263E12}"/>
                </a:ext>
              </a:extLst>
            </p:cNvPr>
            <p:cNvSpPr>
              <a:spLocks/>
            </p:cNvSpPr>
            <p:nvPr/>
          </p:nvSpPr>
          <p:spPr bwMode="auto">
            <a:xfrm>
              <a:off x="2635250" y="3046413"/>
              <a:ext cx="42863" cy="63500"/>
            </a:xfrm>
            <a:custGeom>
              <a:avLst/>
              <a:gdLst>
                <a:gd name="T0" fmla="*/ 616 w 616"/>
                <a:gd name="T1" fmla="*/ 672 h 926"/>
                <a:gd name="T2" fmla="*/ 569 w 616"/>
                <a:gd name="T3" fmla="*/ 672 h 926"/>
                <a:gd name="T4" fmla="*/ 532 w 616"/>
                <a:gd name="T5" fmla="*/ 799 h 926"/>
                <a:gd name="T6" fmla="*/ 395 w 616"/>
                <a:gd name="T7" fmla="*/ 807 h 926"/>
                <a:gd name="T8" fmla="*/ 138 w 616"/>
                <a:gd name="T9" fmla="*/ 807 h 926"/>
                <a:gd name="T10" fmla="*/ 417 w 616"/>
                <a:gd name="T11" fmla="*/ 572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2"/>
                    <a:pt x="551" y="785"/>
                    <a:pt x="532" y="799"/>
                  </a:cubicBezTo>
                  <a:cubicBezTo>
                    <a:pt x="521" y="807"/>
                    <a:pt x="414" y="807"/>
                    <a:pt x="395" y="807"/>
                  </a:cubicBezTo>
                  <a:lnTo>
                    <a:pt x="138" y="807"/>
                  </a:lnTo>
                  <a:cubicBezTo>
                    <a:pt x="285" y="677"/>
                    <a:pt x="333" y="638"/>
                    <a:pt x="417" y="572"/>
                  </a:cubicBezTo>
                  <a:cubicBezTo>
                    <a:pt x="520" y="490"/>
                    <a:pt x="616" y="404"/>
                    <a:pt x="616" y="272"/>
                  </a:cubicBezTo>
                  <a:cubicBezTo>
                    <a:pt x="616" y="103"/>
                    <a:pt x="468" y="0"/>
                    <a:pt x="290" y="0"/>
                  </a:cubicBezTo>
                  <a:cubicBezTo>
                    <a:pt x="117" y="0"/>
                    <a:pt x="0" y="121"/>
                    <a:pt x="0" y="249"/>
                  </a:cubicBezTo>
                  <a:cubicBezTo>
                    <a:pt x="0" y="320"/>
                    <a:pt x="60" y="327"/>
                    <a:pt x="74" y="327"/>
                  </a:cubicBezTo>
                  <a:cubicBezTo>
                    <a:pt x="107" y="327"/>
                    <a:pt x="148" y="304"/>
                    <a:pt x="148" y="254"/>
                  </a:cubicBezTo>
                  <a:cubicBezTo>
                    <a:pt x="148" y="228"/>
                    <a:pt x="138" y="180"/>
                    <a:pt x="65" y="180"/>
                  </a:cubicBezTo>
                  <a:cubicBezTo>
                    <a:pt x="109" y="80"/>
                    <a:pt x="203" y="50"/>
                    <a:pt x="269" y="50"/>
                  </a:cubicBezTo>
                  <a:cubicBezTo>
                    <a:pt x="408" y="50"/>
                    <a:pt x="481" y="158"/>
                    <a:pt x="481" y="272"/>
                  </a:cubicBezTo>
                  <a:cubicBezTo>
                    <a:pt x="481" y="393"/>
                    <a:pt x="395" y="489"/>
                    <a:pt x="350" y="540"/>
                  </a:cubicBezTo>
                  <a:lnTo>
                    <a:pt x="14" y="871"/>
                  </a:lnTo>
                  <a:cubicBezTo>
                    <a:pt x="0" y="883"/>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8" name="Freeform 44">
              <a:extLst>
                <a:ext uri="{FF2B5EF4-FFF2-40B4-BE49-F238E27FC236}">
                  <a16:creationId xmlns:a16="http://schemas.microsoft.com/office/drawing/2014/main" id="{12FCAE9C-DA62-4302-857C-996E343AA220}"/>
                </a:ext>
              </a:extLst>
            </p:cNvPr>
            <p:cNvSpPr>
              <a:spLocks/>
            </p:cNvSpPr>
            <p:nvPr/>
          </p:nvSpPr>
          <p:spPr bwMode="auto">
            <a:xfrm>
              <a:off x="3076575" y="331470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9" name="Line 45">
              <a:extLst>
                <a:ext uri="{FF2B5EF4-FFF2-40B4-BE49-F238E27FC236}">
                  <a16:creationId xmlns:a16="http://schemas.microsoft.com/office/drawing/2014/main" id="{9C511BD7-C701-4858-96C8-AABF79760A09}"/>
                </a:ext>
              </a:extLst>
            </p:cNvPr>
            <p:cNvSpPr>
              <a:spLocks noChangeShapeType="1"/>
            </p:cNvSpPr>
            <p:nvPr/>
          </p:nvSpPr>
          <p:spPr bwMode="auto">
            <a:xfrm>
              <a:off x="3021013" y="3397250"/>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0" name="Freeform 46">
              <a:extLst>
                <a:ext uri="{FF2B5EF4-FFF2-40B4-BE49-F238E27FC236}">
                  <a16:creationId xmlns:a16="http://schemas.microsoft.com/office/drawing/2014/main" id="{1B04D0FB-CCE7-46F9-81D5-26A737DA036C}"/>
                </a:ext>
              </a:extLst>
            </p:cNvPr>
            <p:cNvSpPr>
              <a:spLocks/>
            </p:cNvSpPr>
            <p:nvPr/>
          </p:nvSpPr>
          <p:spPr bwMode="auto">
            <a:xfrm>
              <a:off x="3030538" y="3409950"/>
              <a:ext cx="82550" cy="96838"/>
            </a:xfrm>
            <a:custGeom>
              <a:avLst/>
              <a:gdLst>
                <a:gd name="T0" fmla="*/ 487 w 1210"/>
                <a:gd name="T1" fmla="*/ 1242 h 1394"/>
                <a:gd name="T2" fmla="*/ 213 w 1210"/>
                <a:gd name="T3" fmla="*/ 700 h 1394"/>
                <a:gd name="T4" fmla="*/ 191 w 1210"/>
                <a:gd name="T5" fmla="*/ 677 h 1394"/>
                <a:gd name="T6" fmla="*/ 169 w 1210"/>
                <a:gd name="T7" fmla="*/ 688 h 1394"/>
                <a:gd name="T8" fmla="*/ 19 w 1210"/>
                <a:gd name="T9" fmla="*/ 787 h 1394"/>
                <a:gd name="T10" fmla="*/ 0 w 1210"/>
                <a:gd name="T11" fmla="*/ 810 h 1394"/>
                <a:gd name="T12" fmla="*/ 19 w 1210"/>
                <a:gd name="T13" fmla="*/ 830 h 1394"/>
                <a:gd name="T14" fmla="*/ 46 w 1210"/>
                <a:gd name="T15" fmla="*/ 817 h 1394"/>
                <a:gd name="T16" fmla="*/ 119 w 1210"/>
                <a:gd name="T17" fmla="*/ 767 h 1394"/>
                <a:gd name="T18" fmla="*/ 423 w 1210"/>
                <a:gd name="T19" fmla="*/ 1370 h 1394"/>
                <a:gd name="T20" fmla="*/ 455 w 1210"/>
                <a:gd name="T21" fmla="*/ 1394 h 1394"/>
                <a:gd name="T22" fmla="*/ 498 w 1210"/>
                <a:gd name="T23" fmla="*/ 1367 h 1394"/>
                <a:gd name="T24" fmla="*/ 1199 w 1210"/>
                <a:gd name="T25" fmla="*/ 62 h 1394"/>
                <a:gd name="T26" fmla="*/ 1210 w 1210"/>
                <a:gd name="T27" fmla="*/ 34 h 1394"/>
                <a:gd name="T28" fmla="*/ 1177 w 1210"/>
                <a:gd name="T29" fmla="*/ 0 h 1394"/>
                <a:gd name="T30" fmla="*/ 1141 w 1210"/>
                <a:gd name="T31" fmla="*/ 28 h 1394"/>
                <a:gd name="T32" fmla="*/ 487 w 1210"/>
                <a:gd name="T33" fmla="*/ 1242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4">
                  <a:moveTo>
                    <a:pt x="487" y="1242"/>
                  </a:moveTo>
                  <a:lnTo>
                    <a:pt x="213" y="700"/>
                  </a:lnTo>
                  <a:cubicBezTo>
                    <a:pt x="206" y="685"/>
                    <a:pt x="202" y="677"/>
                    <a:pt x="191" y="677"/>
                  </a:cubicBezTo>
                  <a:cubicBezTo>
                    <a:pt x="185" y="677"/>
                    <a:pt x="183" y="677"/>
                    <a:pt x="169" y="688"/>
                  </a:cubicBezTo>
                  <a:lnTo>
                    <a:pt x="19" y="787"/>
                  </a:lnTo>
                  <a:cubicBezTo>
                    <a:pt x="0" y="800"/>
                    <a:pt x="0" y="807"/>
                    <a:pt x="0" y="810"/>
                  </a:cubicBezTo>
                  <a:cubicBezTo>
                    <a:pt x="0" y="819"/>
                    <a:pt x="7" y="830"/>
                    <a:pt x="19" y="830"/>
                  </a:cubicBezTo>
                  <a:cubicBezTo>
                    <a:pt x="25" y="830"/>
                    <a:pt x="27" y="830"/>
                    <a:pt x="46" y="817"/>
                  </a:cubicBezTo>
                  <a:cubicBezTo>
                    <a:pt x="61" y="807"/>
                    <a:pt x="101" y="778"/>
                    <a:pt x="119" y="767"/>
                  </a:cubicBezTo>
                  <a:lnTo>
                    <a:pt x="423" y="1370"/>
                  </a:lnTo>
                  <a:cubicBezTo>
                    <a:pt x="434" y="1391"/>
                    <a:pt x="436" y="1394"/>
                    <a:pt x="455" y="1394"/>
                  </a:cubicBezTo>
                  <a:cubicBezTo>
                    <a:pt x="469" y="1394"/>
                    <a:pt x="484" y="1394"/>
                    <a:pt x="498" y="1367"/>
                  </a:cubicBezTo>
                  <a:lnTo>
                    <a:pt x="1199" y="62"/>
                  </a:lnTo>
                  <a:cubicBezTo>
                    <a:pt x="1210" y="44"/>
                    <a:pt x="1210" y="41"/>
                    <a:pt x="1210" y="34"/>
                  </a:cubicBezTo>
                  <a:cubicBezTo>
                    <a:pt x="1210" y="12"/>
                    <a:pt x="1192" y="0"/>
                    <a:pt x="1177" y="0"/>
                  </a:cubicBezTo>
                  <a:cubicBezTo>
                    <a:pt x="1156" y="0"/>
                    <a:pt x="1149" y="12"/>
                    <a:pt x="1141" y="28"/>
                  </a:cubicBezTo>
                  <a:lnTo>
                    <a:pt x="487" y="12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1" name="Line 47">
              <a:extLst>
                <a:ext uri="{FF2B5EF4-FFF2-40B4-BE49-F238E27FC236}">
                  <a16:creationId xmlns:a16="http://schemas.microsoft.com/office/drawing/2014/main" id="{784C2C2D-20FC-4F62-ABC4-D2A22FDC28D2}"/>
                </a:ext>
              </a:extLst>
            </p:cNvPr>
            <p:cNvSpPr>
              <a:spLocks noChangeShapeType="1"/>
            </p:cNvSpPr>
            <p:nvPr/>
          </p:nvSpPr>
          <p:spPr bwMode="auto">
            <a:xfrm>
              <a:off x="3111500" y="3413125"/>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2" name="Freeform 48">
              <a:extLst>
                <a:ext uri="{FF2B5EF4-FFF2-40B4-BE49-F238E27FC236}">
                  <a16:creationId xmlns:a16="http://schemas.microsoft.com/office/drawing/2014/main" id="{2FBE7146-5C3D-4FB6-8B8C-9B827713E26A}"/>
                </a:ext>
              </a:extLst>
            </p:cNvPr>
            <p:cNvSpPr>
              <a:spLocks/>
            </p:cNvSpPr>
            <p:nvPr/>
          </p:nvSpPr>
          <p:spPr bwMode="auto">
            <a:xfrm>
              <a:off x="3116263" y="3430588"/>
              <a:ext cx="42863" cy="63500"/>
            </a:xfrm>
            <a:custGeom>
              <a:avLst/>
              <a:gdLst>
                <a:gd name="T0" fmla="*/ 617 w 617"/>
                <a:gd name="T1" fmla="*/ 672 h 926"/>
                <a:gd name="T2" fmla="*/ 570 w 617"/>
                <a:gd name="T3" fmla="*/ 672 h 926"/>
                <a:gd name="T4" fmla="*/ 533 w 617"/>
                <a:gd name="T5" fmla="*/ 799 h 926"/>
                <a:gd name="T6" fmla="*/ 396 w 617"/>
                <a:gd name="T7" fmla="*/ 807 h 926"/>
                <a:gd name="T8" fmla="*/ 138 w 617"/>
                <a:gd name="T9" fmla="*/ 807 h 926"/>
                <a:gd name="T10" fmla="*/ 417 w 617"/>
                <a:gd name="T11" fmla="*/ 572 h 926"/>
                <a:gd name="T12" fmla="*/ 617 w 617"/>
                <a:gd name="T13" fmla="*/ 272 h 926"/>
                <a:gd name="T14" fmla="*/ 291 w 617"/>
                <a:gd name="T15" fmla="*/ 0 h 926"/>
                <a:gd name="T16" fmla="*/ 0 w 617"/>
                <a:gd name="T17" fmla="*/ 249 h 926"/>
                <a:gd name="T18" fmla="*/ 74 w 617"/>
                <a:gd name="T19" fmla="*/ 327 h 926"/>
                <a:gd name="T20" fmla="*/ 149 w 617"/>
                <a:gd name="T21" fmla="*/ 254 h 926"/>
                <a:gd name="T22" fmla="*/ 66 w 617"/>
                <a:gd name="T23" fmla="*/ 179 h 926"/>
                <a:gd name="T24" fmla="*/ 270 w 617"/>
                <a:gd name="T25" fmla="*/ 50 h 926"/>
                <a:gd name="T26" fmla="*/ 481 w 617"/>
                <a:gd name="T27" fmla="*/ 272 h 926"/>
                <a:gd name="T28" fmla="*/ 350 w 617"/>
                <a:gd name="T29" fmla="*/ 540 h 926"/>
                <a:gd name="T30" fmla="*/ 14 w 617"/>
                <a:gd name="T31" fmla="*/ 871 h 926"/>
                <a:gd name="T32" fmla="*/ 0 w 617"/>
                <a:gd name="T33" fmla="*/ 926 h 926"/>
                <a:gd name="T34" fmla="*/ 575 w 617"/>
                <a:gd name="T35" fmla="*/ 926 h 926"/>
                <a:gd name="T36" fmla="*/ 617 w 617"/>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926">
                  <a:moveTo>
                    <a:pt x="617" y="672"/>
                  </a:moveTo>
                  <a:lnTo>
                    <a:pt x="570" y="672"/>
                  </a:lnTo>
                  <a:cubicBezTo>
                    <a:pt x="565" y="702"/>
                    <a:pt x="552" y="785"/>
                    <a:pt x="533" y="799"/>
                  </a:cubicBezTo>
                  <a:cubicBezTo>
                    <a:pt x="522" y="807"/>
                    <a:pt x="415" y="807"/>
                    <a:pt x="396" y="807"/>
                  </a:cubicBezTo>
                  <a:lnTo>
                    <a:pt x="138" y="807"/>
                  </a:lnTo>
                  <a:cubicBezTo>
                    <a:pt x="285" y="677"/>
                    <a:pt x="334" y="638"/>
                    <a:pt x="417" y="572"/>
                  </a:cubicBezTo>
                  <a:cubicBezTo>
                    <a:pt x="521" y="490"/>
                    <a:pt x="617" y="404"/>
                    <a:pt x="617" y="272"/>
                  </a:cubicBezTo>
                  <a:cubicBezTo>
                    <a:pt x="617" y="103"/>
                    <a:pt x="469" y="0"/>
                    <a:pt x="291" y="0"/>
                  </a:cubicBezTo>
                  <a:cubicBezTo>
                    <a:pt x="117" y="0"/>
                    <a:pt x="0" y="121"/>
                    <a:pt x="0" y="249"/>
                  </a:cubicBezTo>
                  <a:cubicBezTo>
                    <a:pt x="0" y="320"/>
                    <a:pt x="60" y="327"/>
                    <a:pt x="74" y="327"/>
                  </a:cubicBezTo>
                  <a:cubicBezTo>
                    <a:pt x="108" y="327"/>
                    <a:pt x="149" y="304"/>
                    <a:pt x="149" y="254"/>
                  </a:cubicBezTo>
                  <a:cubicBezTo>
                    <a:pt x="149" y="228"/>
                    <a:pt x="138" y="179"/>
                    <a:pt x="66" y="179"/>
                  </a:cubicBezTo>
                  <a:cubicBezTo>
                    <a:pt x="110" y="80"/>
                    <a:pt x="204" y="50"/>
                    <a:pt x="270" y="50"/>
                  </a:cubicBezTo>
                  <a:cubicBezTo>
                    <a:pt x="409" y="50"/>
                    <a:pt x="481" y="158"/>
                    <a:pt x="481" y="272"/>
                  </a:cubicBezTo>
                  <a:cubicBezTo>
                    <a:pt x="481" y="393"/>
                    <a:pt x="396" y="489"/>
                    <a:pt x="350" y="540"/>
                  </a:cubicBezTo>
                  <a:lnTo>
                    <a:pt x="14" y="871"/>
                  </a:lnTo>
                  <a:cubicBezTo>
                    <a:pt x="0" y="883"/>
                    <a:pt x="0" y="887"/>
                    <a:pt x="0" y="926"/>
                  </a:cubicBezTo>
                  <a:lnTo>
                    <a:pt x="575" y="926"/>
                  </a:lnTo>
                  <a:lnTo>
                    <a:pt x="617"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92" name="Picture 91">
            <a:extLst>
              <a:ext uri="{FF2B5EF4-FFF2-40B4-BE49-F238E27FC236}">
                <a16:creationId xmlns:a16="http://schemas.microsoft.com/office/drawing/2014/main" id="{6337D129-F775-4A12-B2BA-DFF7E189312A}"/>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sp>
        <p:nvSpPr>
          <p:cNvPr id="50" name="Rectangle 49">
            <a:extLst>
              <a:ext uri="{FF2B5EF4-FFF2-40B4-BE49-F238E27FC236}">
                <a16:creationId xmlns:a16="http://schemas.microsoft.com/office/drawing/2014/main" id="{51E0718B-B81E-43EB-8682-025A614C128C}"/>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004C75B5-473C-473A-BB2F-A4F50639A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7" y="1833749"/>
            <a:ext cx="6487927" cy="255764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988261050"/>
      </p:ext>
    </p:extLst>
  </p:cSld>
  <p:clrMapOvr>
    <a:masterClrMapping/>
  </p:clrMapOvr>
  <mc:AlternateContent xmlns:mc="http://schemas.openxmlformats.org/markup-compatibility/2006" xmlns:p14="http://schemas.microsoft.com/office/powerpoint/2010/main">
    <mc:Choice Requires="p14">
      <p:transition spd="med" p14:dur="700" advTm="63799">
        <p:fade/>
      </p:transition>
    </mc:Choice>
    <mc:Fallback xmlns="">
      <p:transition spd="med" advTm="63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5" name="Picture 4">
            <a:extLst>
              <a:ext uri="{FF2B5EF4-FFF2-40B4-BE49-F238E27FC236}">
                <a16:creationId xmlns:a16="http://schemas.microsoft.com/office/drawing/2014/main" id="{584F91AB-70BB-482E-8169-A3E031F6ABE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226920" y="5611041"/>
            <a:ext cx="4450286" cy="595048"/>
          </a:xfrm>
          <a:prstGeom prst="rect">
            <a:avLst/>
          </a:prstGeom>
        </p:spPr>
      </p:pic>
      <p:grpSp>
        <p:nvGrpSpPr>
          <p:cNvPr id="2155" name="Group 2154">
            <a:extLst>
              <a:ext uri="{FF2B5EF4-FFF2-40B4-BE49-F238E27FC236}">
                <a16:creationId xmlns:a16="http://schemas.microsoft.com/office/drawing/2014/main" id="{7A263539-D057-4135-9DA3-39724899E87C}"/>
              </a:ext>
            </a:extLst>
          </p:cNvPr>
          <p:cNvGrpSpPr>
            <a:grpSpLocks noChangeAspect="1"/>
          </p:cNvGrpSpPr>
          <p:nvPr/>
        </p:nvGrpSpPr>
        <p:grpSpPr>
          <a:xfrm>
            <a:off x="6040582" y="1637234"/>
            <a:ext cx="4117877" cy="3492060"/>
            <a:chOff x="2540000" y="2540000"/>
            <a:chExt cx="1566863" cy="1328738"/>
          </a:xfrm>
        </p:grpSpPr>
        <p:sp>
          <p:nvSpPr>
            <p:cNvPr id="27" name="Line 7">
              <a:extLst>
                <a:ext uri="{FF2B5EF4-FFF2-40B4-BE49-F238E27FC236}">
                  <a16:creationId xmlns:a16="http://schemas.microsoft.com/office/drawing/2014/main" id="{037E92F8-3105-4ED6-92C4-E2DC723C8731}"/>
                </a:ext>
              </a:extLst>
            </p:cNvPr>
            <p:cNvSpPr>
              <a:spLocks noChangeShapeType="1"/>
            </p:cNvSpPr>
            <p:nvPr/>
          </p:nvSpPr>
          <p:spPr bwMode="auto">
            <a:xfrm>
              <a:off x="3035300" y="3633788"/>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146440C7-3C1A-4CAC-9E7B-A7F454F2687E}"/>
                </a:ext>
              </a:extLst>
            </p:cNvPr>
            <p:cNvSpPr>
              <a:spLocks/>
            </p:cNvSpPr>
            <p:nvPr/>
          </p:nvSpPr>
          <p:spPr bwMode="auto">
            <a:xfrm>
              <a:off x="2836863" y="2540000"/>
              <a:ext cx="1270000" cy="1114425"/>
            </a:xfrm>
            <a:custGeom>
              <a:avLst/>
              <a:gdLst>
                <a:gd name="T0" fmla="*/ 0 w 18492"/>
                <a:gd name="T1" fmla="*/ 0 h 16243"/>
                <a:gd name="T2" fmla="*/ 0 w 18492"/>
                <a:gd name="T3" fmla="*/ 16243 h 16243"/>
                <a:gd name="T4" fmla="*/ 18492 w 18492"/>
                <a:gd name="T5" fmla="*/ 16243 h 16243"/>
              </a:gdLst>
              <a:ahLst/>
              <a:cxnLst>
                <a:cxn ang="0">
                  <a:pos x="T0" y="T1"/>
                </a:cxn>
                <a:cxn ang="0">
                  <a:pos x="T2" y="T3"/>
                </a:cxn>
                <a:cxn ang="0">
                  <a:pos x="T4" y="T5"/>
                </a:cxn>
              </a:cxnLst>
              <a:rect l="0" t="0" r="r" b="b"/>
              <a:pathLst>
                <a:path w="18492" h="16243">
                  <a:moveTo>
                    <a:pt x="0" y="0"/>
                  </a:moveTo>
                  <a:lnTo>
                    <a:pt x="0" y="16243"/>
                  </a:lnTo>
                  <a:lnTo>
                    <a:pt x="18492" y="16243"/>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9">
              <a:extLst>
                <a:ext uri="{FF2B5EF4-FFF2-40B4-BE49-F238E27FC236}">
                  <a16:creationId xmlns:a16="http://schemas.microsoft.com/office/drawing/2014/main" id="{EEF8069F-C083-4A6E-83DE-8872EB778AB5}"/>
                </a:ext>
              </a:extLst>
            </p:cNvPr>
            <p:cNvSpPr>
              <a:spLocks noChangeShapeType="1"/>
            </p:cNvSpPr>
            <p:nvPr/>
          </p:nvSpPr>
          <p:spPr bwMode="auto">
            <a:xfrm>
              <a:off x="2820988" y="3455988"/>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0">
              <a:extLst>
                <a:ext uri="{FF2B5EF4-FFF2-40B4-BE49-F238E27FC236}">
                  <a16:creationId xmlns:a16="http://schemas.microsoft.com/office/drawing/2014/main" id="{C4D3755E-541F-4CAD-894D-E9C11716D2C5}"/>
                </a:ext>
              </a:extLst>
            </p:cNvPr>
            <p:cNvSpPr>
              <a:spLocks noChangeShapeType="1"/>
            </p:cNvSpPr>
            <p:nvPr/>
          </p:nvSpPr>
          <p:spPr bwMode="auto">
            <a:xfrm flipV="1">
              <a:off x="4037013" y="2657475"/>
              <a:ext cx="0" cy="9969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F6029BD6-9972-4EA3-9258-4269B0E2C079}"/>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8" name="Freeform 12">
              <a:extLst>
                <a:ext uri="{FF2B5EF4-FFF2-40B4-BE49-F238E27FC236}">
                  <a16:creationId xmlns:a16="http://schemas.microsoft.com/office/drawing/2014/main" id="{9F2D5962-6607-41E3-8433-291D13972501}"/>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9" name="Line 13">
              <a:extLst>
                <a:ext uri="{FF2B5EF4-FFF2-40B4-BE49-F238E27FC236}">
                  <a16:creationId xmlns:a16="http://schemas.microsoft.com/office/drawing/2014/main" id="{B270E92A-CA04-4F91-B4D7-605728F8391C}"/>
                </a:ext>
              </a:extLst>
            </p:cNvPr>
            <p:cNvSpPr>
              <a:spLocks noChangeShapeType="1"/>
            </p:cNvSpPr>
            <p:nvPr/>
          </p:nvSpPr>
          <p:spPr bwMode="auto">
            <a:xfrm>
              <a:off x="2836863" y="2657475"/>
              <a:ext cx="10001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0" name="Freeform 14">
              <a:extLst>
                <a:ext uri="{FF2B5EF4-FFF2-40B4-BE49-F238E27FC236}">
                  <a16:creationId xmlns:a16="http://schemas.microsoft.com/office/drawing/2014/main" id="{19DF8C88-A78F-4684-A0C9-00A12BDBD808}"/>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5">
              <a:extLst>
                <a:ext uri="{FF2B5EF4-FFF2-40B4-BE49-F238E27FC236}">
                  <a16:creationId xmlns:a16="http://schemas.microsoft.com/office/drawing/2014/main" id="{97CFD8E0-909D-4A56-9E7B-D1802CA0E94A}"/>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2" name="Line 16">
              <a:extLst>
                <a:ext uri="{FF2B5EF4-FFF2-40B4-BE49-F238E27FC236}">
                  <a16:creationId xmlns:a16="http://schemas.microsoft.com/office/drawing/2014/main" id="{E3E70BF2-53AA-4A01-A961-60B7495C4850}"/>
                </a:ext>
              </a:extLst>
            </p:cNvPr>
            <p:cNvSpPr>
              <a:spLocks noChangeShapeType="1"/>
            </p:cNvSpPr>
            <p:nvPr/>
          </p:nvSpPr>
          <p:spPr bwMode="auto">
            <a:xfrm flipH="1">
              <a:off x="3836988" y="2657475"/>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3" name="Freeform 17">
              <a:extLst>
                <a:ext uri="{FF2B5EF4-FFF2-40B4-BE49-F238E27FC236}">
                  <a16:creationId xmlns:a16="http://schemas.microsoft.com/office/drawing/2014/main" id="{33B8DE66-73BF-44AD-94A6-8ADF744D4E9F}"/>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18">
              <a:extLst>
                <a:ext uri="{FF2B5EF4-FFF2-40B4-BE49-F238E27FC236}">
                  <a16:creationId xmlns:a16="http://schemas.microsoft.com/office/drawing/2014/main" id="{C1E953A7-EE2E-4CA3-811B-0FD9B01742A6}"/>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5" name="Line 19">
              <a:extLst>
                <a:ext uri="{FF2B5EF4-FFF2-40B4-BE49-F238E27FC236}">
                  <a16:creationId xmlns:a16="http://schemas.microsoft.com/office/drawing/2014/main" id="{858B7AA3-D8BF-417C-8B52-01DC19076574}"/>
                </a:ext>
              </a:extLst>
            </p:cNvPr>
            <p:cNvSpPr>
              <a:spLocks noChangeShapeType="1"/>
            </p:cNvSpPr>
            <p:nvPr/>
          </p:nvSpPr>
          <p:spPr bwMode="auto">
            <a:xfrm flipV="1">
              <a:off x="3836988" y="2857500"/>
              <a:ext cx="0" cy="7969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0">
              <a:extLst>
                <a:ext uri="{FF2B5EF4-FFF2-40B4-BE49-F238E27FC236}">
                  <a16:creationId xmlns:a16="http://schemas.microsoft.com/office/drawing/2014/main" id="{E289D9C9-C8CD-4D03-8138-583123BEDAC3}"/>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7" name="Freeform 21">
              <a:extLst>
                <a:ext uri="{FF2B5EF4-FFF2-40B4-BE49-F238E27FC236}">
                  <a16:creationId xmlns:a16="http://schemas.microsoft.com/office/drawing/2014/main" id="{0DAE96F5-D6E5-4F56-B255-A9952A29A321}"/>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8" name="Line 22">
              <a:extLst>
                <a:ext uri="{FF2B5EF4-FFF2-40B4-BE49-F238E27FC236}">
                  <a16:creationId xmlns:a16="http://schemas.microsoft.com/office/drawing/2014/main" id="{86724424-1C02-413C-B14A-FC50C52195DD}"/>
                </a:ext>
              </a:extLst>
            </p:cNvPr>
            <p:cNvSpPr>
              <a:spLocks noChangeShapeType="1"/>
            </p:cNvSpPr>
            <p:nvPr/>
          </p:nvSpPr>
          <p:spPr bwMode="auto">
            <a:xfrm>
              <a:off x="3836988" y="2657475"/>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3">
              <a:extLst>
                <a:ext uri="{FF2B5EF4-FFF2-40B4-BE49-F238E27FC236}">
                  <a16:creationId xmlns:a16="http://schemas.microsoft.com/office/drawing/2014/main" id="{D6DBD8CF-1A4D-438C-B8C5-37378EE6B54E}"/>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4">
              <a:extLst>
                <a:ext uri="{FF2B5EF4-FFF2-40B4-BE49-F238E27FC236}">
                  <a16:creationId xmlns:a16="http://schemas.microsoft.com/office/drawing/2014/main" id="{E4983E0B-459A-40A4-910D-952961227ADD}"/>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1" name="Line 25">
              <a:extLst>
                <a:ext uri="{FF2B5EF4-FFF2-40B4-BE49-F238E27FC236}">
                  <a16:creationId xmlns:a16="http://schemas.microsoft.com/office/drawing/2014/main" id="{14666B7A-175C-4C3D-958A-C2C9BE4BBBEF}"/>
                </a:ext>
              </a:extLst>
            </p:cNvPr>
            <p:cNvSpPr>
              <a:spLocks noChangeShapeType="1"/>
            </p:cNvSpPr>
            <p:nvPr/>
          </p:nvSpPr>
          <p:spPr bwMode="auto">
            <a:xfrm>
              <a:off x="2836863" y="2857500"/>
              <a:ext cx="8016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26">
              <a:extLst>
                <a:ext uri="{FF2B5EF4-FFF2-40B4-BE49-F238E27FC236}">
                  <a16:creationId xmlns:a16="http://schemas.microsoft.com/office/drawing/2014/main" id="{8E708693-F228-4584-B57D-9A48399D4BFA}"/>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Freeform 27">
              <a:extLst>
                <a:ext uri="{FF2B5EF4-FFF2-40B4-BE49-F238E27FC236}">
                  <a16:creationId xmlns:a16="http://schemas.microsoft.com/office/drawing/2014/main" id="{CF1C212B-2B5D-4E67-AEFD-78665A6D5BE4}"/>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28">
              <a:extLst>
                <a:ext uri="{FF2B5EF4-FFF2-40B4-BE49-F238E27FC236}">
                  <a16:creationId xmlns:a16="http://schemas.microsoft.com/office/drawing/2014/main" id="{4A94C42A-993D-41EC-B582-E2B168AA2C0D}"/>
                </a:ext>
              </a:extLst>
            </p:cNvPr>
            <p:cNvSpPr>
              <a:spLocks noChangeShapeType="1"/>
            </p:cNvSpPr>
            <p:nvPr/>
          </p:nvSpPr>
          <p:spPr bwMode="auto">
            <a:xfrm flipH="1">
              <a:off x="3638550" y="2857500"/>
              <a:ext cx="1984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Freeform 29">
              <a:extLst>
                <a:ext uri="{FF2B5EF4-FFF2-40B4-BE49-F238E27FC236}">
                  <a16:creationId xmlns:a16="http://schemas.microsoft.com/office/drawing/2014/main" id="{5C5D3927-C988-4408-9503-CDC59766E248}"/>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0">
              <a:extLst>
                <a:ext uri="{FF2B5EF4-FFF2-40B4-BE49-F238E27FC236}">
                  <a16:creationId xmlns:a16="http://schemas.microsoft.com/office/drawing/2014/main" id="{6C2B6FC7-9EE5-465D-A2E2-969DB060BE99}"/>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7" name="Line 31">
              <a:extLst>
                <a:ext uri="{FF2B5EF4-FFF2-40B4-BE49-F238E27FC236}">
                  <a16:creationId xmlns:a16="http://schemas.microsoft.com/office/drawing/2014/main" id="{962A9BCA-2FD8-4BBF-A25F-2863202EC004}"/>
                </a:ext>
              </a:extLst>
            </p:cNvPr>
            <p:cNvSpPr>
              <a:spLocks noChangeShapeType="1"/>
            </p:cNvSpPr>
            <p:nvPr/>
          </p:nvSpPr>
          <p:spPr bwMode="auto">
            <a:xfrm>
              <a:off x="2836863" y="3055938"/>
              <a:ext cx="6016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Freeform 32">
              <a:extLst>
                <a:ext uri="{FF2B5EF4-FFF2-40B4-BE49-F238E27FC236}">
                  <a16:creationId xmlns:a16="http://schemas.microsoft.com/office/drawing/2014/main" id="{13DC2269-F6EA-483C-91F3-6CA65FD68F6B}"/>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3">
              <a:extLst>
                <a:ext uri="{FF2B5EF4-FFF2-40B4-BE49-F238E27FC236}">
                  <a16:creationId xmlns:a16="http://schemas.microsoft.com/office/drawing/2014/main" id="{D841CE35-E6C5-423D-B49D-84831B3289C1}"/>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0" name="Line 34">
              <a:extLst>
                <a:ext uri="{FF2B5EF4-FFF2-40B4-BE49-F238E27FC236}">
                  <a16:creationId xmlns:a16="http://schemas.microsoft.com/office/drawing/2014/main" id="{0C4DC4B5-9280-48D3-A0FE-118CFA22D76A}"/>
                </a:ext>
              </a:extLst>
            </p:cNvPr>
            <p:cNvSpPr>
              <a:spLocks noChangeShapeType="1"/>
            </p:cNvSpPr>
            <p:nvPr/>
          </p:nvSpPr>
          <p:spPr bwMode="auto">
            <a:xfrm flipV="1">
              <a:off x="3638550" y="3055938"/>
              <a:ext cx="0" cy="5984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2" name="Freeform 35">
              <a:extLst>
                <a:ext uri="{FF2B5EF4-FFF2-40B4-BE49-F238E27FC236}">
                  <a16:creationId xmlns:a16="http://schemas.microsoft.com/office/drawing/2014/main" id="{DAD5D81C-9341-4FF8-B61E-B53C4A7E8372}"/>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3" name="Freeform 36">
              <a:extLst>
                <a:ext uri="{FF2B5EF4-FFF2-40B4-BE49-F238E27FC236}">
                  <a16:creationId xmlns:a16="http://schemas.microsoft.com/office/drawing/2014/main" id="{1C377833-494D-4082-8AEF-D77A495CE7E4}"/>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5" name="Line 37">
              <a:extLst>
                <a:ext uri="{FF2B5EF4-FFF2-40B4-BE49-F238E27FC236}">
                  <a16:creationId xmlns:a16="http://schemas.microsoft.com/office/drawing/2014/main" id="{7962F72A-26B1-4971-9C41-D96FE74ED2BB}"/>
                </a:ext>
              </a:extLst>
            </p:cNvPr>
            <p:cNvSpPr>
              <a:spLocks noChangeShapeType="1"/>
            </p:cNvSpPr>
            <p:nvPr/>
          </p:nvSpPr>
          <p:spPr bwMode="auto">
            <a:xfrm>
              <a:off x="3638550" y="2857500"/>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7" name="Freeform 38">
              <a:extLst>
                <a:ext uri="{FF2B5EF4-FFF2-40B4-BE49-F238E27FC236}">
                  <a16:creationId xmlns:a16="http://schemas.microsoft.com/office/drawing/2014/main" id="{9B317BE9-34A7-47E0-8ABC-6501C9B8E496}"/>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8" name="Freeform 39">
              <a:extLst>
                <a:ext uri="{FF2B5EF4-FFF2-40B4-BE49-F238E27FC236}">
                  <a16:creationId xmlns:a16="http://schemas.microsoft.com/office/drawing/2014/main" id="{5DFD8009-D136-42FC-9D44-FA9C19B81FD1}"/>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9" name="Line 40">
              <a:extLst>
                <a:ext uri="{FF2B5EF4-FFF2-40B4-BE49-F238E27FC236}">
                  <a16:creationId xmlns:a16="http://schemas.microsoft.com/office/drawing/2014/main" id="{C80AD520-5598-4A92-B6CB-1B08E4FCA95B}"/>
                </a:ext>
              </a:extLst>
            </p:cNvPr>
            <p:cNvSpPr>
              <a:spLocks noChangeShapeType="1"/>
            </p:cNvSpPr>
            <p:nvPr/>
          </p:nvSpPr>
          <p:spPr bwMode="auto">
            <a:xfrm flipH="1">
              <a:off x="3438525" y="305593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0" name="Freeform 41">
              <a:extLst>
                <a:ext uri="{FF2B5EF4-FFF2-40B4-BE49-F238E27FC236}">
                  <a16:creationId xmlns:a16="http://schemas.microsoft.com/office/drawing/2014/main" id="{0B735A80-EE22-46D5-999B-8D633535CB9E}"/>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1" name="Freeform 42">
              <a:extLst>
                <a:ext uri="{FF2B5EF4-FFF2-40B4-BE49-F238E27FC236}">
                  <a16:creationId xmlns:a16="http://schemas.microsoft.com/office/drawing/2014/main" id="{0CD9B0D3-8E02-4840-B5C0-BC1EEE2751F6}"/>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2" name="Line 43">
              <a:extLst>
                <a:ext uri="{FF2B5EF4-FFF2-40B4-BE49-F238E27FC236}">
                  <a16:creationId xmlns:a16="http://schemas.microsoft.com/office/drawing/2014/main" id="{B2163F94-F975-4F21-9E02-5AD6D3F34413}"/>
                </a:ext>
              </a:extLst>
            </p:cNvPr>
            <p:cNvSpPr>
              <a:spLocks noChangeShapeType="1"/>
            </p:cNvSpPr>
            <p:nvPr/>
          </p:nvSpPr>
          <p:spPr bwMode="auto">
            <a:xfrm>
              <a:off x="3438525" y="3055938"/>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3" name="Freeform 44">
              <a:extLst>
                <a:ext uri="{FF2B5EF4-FFF2-40B4-BE49-F238E27FC236}">
                  <a16:creationId xmlns:a16="http://schemas.microsoft.com/office/drawing/2014/main" id="{CB9EBCC0-34C9-47A3-9A53-145263A831FA}"/>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4" name="Freeform 45">
              <a:extLst>
                <a:ext uri="{FF2B5EF4-FFF2-40B4-BE49-F238E27FC236}">
                  <a16:creationId xmlns:a16="http://schemas.microsoft.com/office/drawing/2014/main" id="{CCEF1BFE-1B18-40FA-9DF5-73D5958DD7DB}"/>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5" name="Line 46">
              <a:extLst>
                <a:ext uri="{FF2B5EF4-FFF2-40B4-BE49-F238E27FC236}">
                  <a16:creationId xmlns:a16="http://schemas.microsoft.com/office/drawing/2014/main" id="{43673BD1-1F91-4AED-B146-67B41CD4568D}"/>
                </a:ext>
              </a:extLst>
            </p:cNvPr>
            <p:cNvSpPr>
              <a:spLocks noChangeShapeType="1"/>
            </p:cNvSpPr>
            <p:nvPr/>
          </p:nvSpPr>
          <p:spPr bwMode="auto">
            <a:xfrm flipV="1">
              <a:off x="3438525" y="3255963"/>
              <a:ext cx="0" cy="398463"/>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6" name="Freeform 47">
              <a:extLst>
                <a:ext uri="{FF2B5EF4-FFF2-40B4-BE49-F238E27FC236}">
                  <a16:creationId xmlns:a16="http://schemas.microsoft.com/office/drawing/2014/main" id="{6978A82E-5291-401A-907A-9A9CFEF0B3B4}"/>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7" name="Freeform 48">
              <a:extLst>
                <a:ext uri="{FF2B5EF4-FFF2-40B4-BE49-F238E27FC236}">
                  <a16:creationId xmlns:a16="http://schemas.microsoft.com/office/drawing/2014/main" id="{6C6713FD-4735-4095-99B2-565663FE964B}"/>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8" name="Line 49">
              <a:extLst>
                <a:ext uri="{FF2B5EF4-FFF2-40B4-BE49-F238E27FC236}">
                  <a16:creationId xmlns:a16="http://schemas.microsoft.com/office/drawing/2014/main" id="{E58642BC-30E7-46DF-93BE-D0B28CC419C8}"/>
                </a:ext>
              </a:extLst>
            </p:cNvPr>
            <p:cNvSpPr>
              <a:spLocks noChangeShapeType="1"/>
            </p:cNvSpPr>
            <p:nvPr/>
          </p:nvSpPr>
          <p:spPr bwMode="auto">
            <a:xfrm>
              <a:off x="2836863" y="3255963"/>
              <a:ext cx="4016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9" name="Freeform 50">
              <a:extLst>
                <a:ext uri="{FF2B5EF4-FFF2-40B4-BE49-F238E27FC236}">
                  <a16:creationId xmlns:a16="http://schemas.microsoft.com/office/drawing/2014/main" id="{28F9F3CE-0299-464F-AEEB-72EBC79FA49B}"/>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0" name="Freeform 51">
              <a:extLst>
                <a:ext uri="{FF2B5EF4-FFF2-40B4-BE49-F238E27FC236}">
                  <a16:creationId xmlns:a16="http://schemas.microsoft.com/office/drawing/2014/main" id="{6AB7DF0A-F440-476D-8A3C-B60D4A75B25C}"/>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1" name="Line 52">
              <a:extLst>
                <a:ext uri="{FF2B5EF4-FFF2-40B4-BE49-F238E27FC236}">
                  <a16:creationId xmlns:a16="http://schemas.microsoft.com/office/drawing/2014/main" id="{1B1CE6FA-E9FF-44E9-A1B8-31154A365C5F}"/>
                </a:ext>
              </a:extLst>
            </p:cNvPr>
            <p:cNvSpPr>
              <a:spLocks noChangeShapeType="1"/>
            </p:cNvSpPr>
            <p:nvPr/>
          </p:nvSpPr>
          <p:spPr bwMode="auto">
            <a:xfrm flipH="1">
              <a:off x="3238500" y="3255963"/>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2" name="Freeform 53">
              <a:extLst>
                <a:ext uri="{FF2B5EF4-FFF2-40B4-BE49-F238E27FC236}">
                  <a16:creationId xmlns:a16="http://schemas.microsoft.com/office/drawing/2014/main" id="{40E81095-5941-4143-8721-57AC8B67BC9F}"/>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3" name="Freeform 54">
              <a:extLst>
                <a:ext uri="{FF2B5EF4-FFF2-40B4-BE49-F238E27FC236}">
                  <a16:creationId xmlns:a16="http://schemas.microsoft.com/office/drawing/2014/main" id="{93B958A0-BFCC-4178-BEA5-214781853926}"/>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4" name="Line 55">
              <a:extLst>
                <a:ext uri="{FF2B5EF4-FFF2-40B4-BE49-F238E27FC236}">
                  <a16:creationId xmlns:a16="http://schemas.microsoft.com/office/drawing/2014/main" id="{91E4AA1F-1B9C-4C26-8254-EE5A6687F099}"/>
                </a:ext>
              </a:extLst>
            </p:cNvPr>
            <p:cNvSpPr>
              <a:spLocks noChangeShapeType="1"/>
            </p:cNvSpPr>
            <p:nvPr/>
          </p:nvSpPr>
          <p:spPr bwMode="auto">
            <a:xfrm>
              <a:off x="3238500" y="3255963"/>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5" name="Freeform 56">
              <a:extLst>
                <a:ext uri="{FF2B5EF4-FFF2-40B4-BE49-F238E27FC236}">
                  <a16:creationId xmlns:a16="http://schemas.microsoft.com/office/drawing/2014/main" id="{C8425207-1B5F-48B1-8FF2-04D1FF4F0D74}"/>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6" name="Freeform 57">
              <a:extLst>
                <a:ext uri="{FF2B5EF4-FFF2-40B4-BE49-F238E27FC236}">
                  <a16:creationId xmlns:a16="http://schemas.microsoft.com/office/drawing/2014/main" id="{0B9370DF-3E77-44F1-A587-6CC23BB8E141}"/>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7" name="Line 58">
              <a:extLst>
                <a:ext uri="{FF2B5EF4-FFF2-40B4-BE49-F238E27FC236}">
                  <a16:creationId xmlns:a16="http://schemas.microsoft.com/office/drawing/2014/main" id="{A4AC655F-482D-401E-844A-4A029B2D0F52}"/>
                </a:ext>
              </a:extLst>
            </p:cNvPr>
            <p:cNvSpPr>
              <a:spLocks noChangeShapeType="1"/>
            </p:cNvSpPr>
            <p:nvPr/>
          </p:nvSpPr>
          <p:spPr bwMode="auto">
            <a:xfrm flipV="1">
              <a:off x="3238500" y="3455988"/>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8" name="Freeform 59">
              <a:extLst>
                <a:ext uri="{FF2B5EF4-FFF2-40B4-BE49-F238E27FC236}">
                  <a16:creationId xmlns:a16="http://schemas.microsoft.com/office/drawing/2014/main" id="{EEDF0CBB-6D9D-424B-8FC7-F73ED291AD56}"/>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9" name="Freeform 60">
              <a:extLst>
                <a:ext uri="{FF2B5EF4-FFF2-40B4-BE49-F238E27FC236}">
                  <a16:creationId xmlns:a16="http://schemas.microsoft.com/office/drawing/2014/main" id="{82C92A88-FDA5-4912-94D0-D9970B2659A5}"/>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0" name="Line 61">
              <a:extLst>
                <a:ext uri="{FF2B5EF4-FFF2-40B4-BE49-F238E27FC236}">
                  <a16:creationId xmlns:a16="http://schemas.microsoft.com/office/drawing/2014/main" id="{AD020346-6E78-4BC3-AB5F-1E141624490D}"/>
                </a:ext>
              </a:extLst>
            </p:cNvPr>
            <p:cNvSpPr>
              <a:spLocks noChangeShapeType="1"/>
            </p:cNvSpPr>
            <p:nvPr/>
          </p:nvSpPr>
          <p:spPr bwMode="auto">
            <a:xfrm>
              <a:off x="2836863" y="3455988"/>
              <a:ext cx="20161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1" name="Freeform 62">
              <a:extLst>
                <a:ext uri="{FF2B5EF4-FFF2-40B4-BE49-F238E27FC236}">
                  <a16:creationId xmlns:a16="http://schemas.microsoft.com/office/drawing/2014/main" id="{479DB5CE-B9A4-445B-850C-2E54BA1C2E16}"/>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2" name="Freeform 63">
              <a:extLst>
                <a:ext uri="{FF2B5EF4-FFF2-40B4-BE49-F238E27FC236}">
                  <a16:creationId xmlns:a16="http://schemas.microsoft.com/office/drawing/2014/main" id="{ADCCECA2-E6D5-46B1-ABD2-FE22AF0BCE80}"/>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3" name="Line 64">
              <a:extLst>
                <a:ext uri="{FF2B5EF4-FFF2-40B4-BE49-F238E27FC236}">
                  <a16:creationId xmlns:a16="http://schemas.microsoft.com/office/drawing/2014/main" id="{84667A74-5A39-4B32-BFA2-D4FFC834A9E4}"/>
                </a:ext>
              </a:extLst>
            </p:cNvPr>
            <p:cNvSpPr>
              <a:spLocks noChangeShapeType="1"/>
            </p:cNvSpPr>
            <p:nvPr/>
          </p:nvSpPr>
          <p:spPr bwMode="auto">
            <a:xfrm flipH="1">
              <a:off x="3038475" y="345598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4" name="Freeform 65">
              <a:extLst>
                <a:ext uri="{FF2B5EF4-FFF2-40B4-BE49-F238E27FC236}">
                  <a16:creationId xmlns:a16="http://schemas.microsoft.com/office/drawing/2014/main" id="{6F425EFF-00CB-43D4-97FF-E941671A05C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5" name="Freeform 66">
              <a:extLst>
                <a:ext uri="{FF2B5EF4-FFF2-40B4-BE49-F238E27FC236}">
                  <a16:creationId xmlns:a16="http://schemas.microsoft.com/office/drawing/2014/main" id="{EC77733F-A02D-4B6F-8D6D-D30DC3B06C7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6" name="Oval 67">
              <a:extLst>
                <a:ext uri="{FF2B5EF4-FFF2-40B4-BE49-F238E27FC236}">
                  <a16:creationId xmlns:a16="http://schemas.microsoft.com/office/drawing/2014/main" id="{36513998-BA6D-4D5A-BCDE-799BC3FC63F7}"/>
                </a:ext>
              </a:extLst>
            </p:cNvPr>
            <p:cNvSpPr>
              <a:spLocks noChangeArrowheads="1"/>
            </p:cNvSpPr>
            <p:nvPr/>
          </p:nvSpPr>
          <p:spPr bwMode="auto">
            <a:xfrm>
              <a:off x="3021013" y="3440113"/>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7" name="Oval 68">
              <a:extLst>
                <a:ext uri="{FF2B5EF4-FFF2-40B4-BE49-F238E27FC236}">
                  <a16:creationId xmlns:a16="http://schemas.microsoft.com/office/drawing/2014/main" id="{6E5651A5-D08E-4CAA-8CCD-EC5E4E9D417D}"/>
                </a:ext>
              </a:extLst>
            </p:cNvPr>
            <p:cNvSpPr>
              <a:spLocks noChangeArrowheads="1"/>
            </p:cNvSpPr>
            <p:nvPr/>
          </p:nvSpPr>
          <p:spPr bwMode="auto">
            <a:xfrm>
              <a:off x="3021013" y="3440113"/>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8" name="Freeform 69">
              <a:extLst>
                <a:ext uri="{FF2B5EF4-FFF2-40B4-BE49-F238E27FC236}">
                  <a16:creationId xmlns:a16="http://schemas.microsoft.com/office/drawing/2014/main" id="{7A07857C-4A73-4238-91BE-53C23F8AEB55}"/>
                </a:ext>
              </a:extLst>
            </p:cNvPr>
            <p:cNvSpPr>
              <a:spLocks noEditPoints="1"/>
            </p:cNvSpPr>
            <p:nvPr/>
          </p:nvSpPr>
          <p:spPr bwMode="auto">
            <a:xfrm>
              <a:off x="2989263" y="3752850"/>
              <a:ext cx="90488" cy="58738"/>
            </a:xfrm>
            <a:custGeom>
              <a:avLst/>
              <a:gdLst>
                <a:gd name="T0" fmla="*/ 1329 w 1329"/>
                <a:gd name="T1" fmla="*/ 62 h 851"/>
                <a:gd name="T2" fmla="*/ 1301 w 1329"/>
                <a:gd name="T3" fmla="*/ 2 h 851"/>
                <a:gd name="T4" fmla="*/ 1274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4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2"/>
                    <a:pt x="1301" y="2"/>
                  </a:cubicBezTo>
                  <a:cubicBezTo>
                    <a:pt x="1293" y="2"/>
                    <a:pt x="1275" y="10"/>
                    <a:pt x="1274" y="56"/>
                  </a:cubicBezTo>
                  <a:cubicBezTo>
                    <a:pt x="1266" y="194"/>
                    <a:pt x="1126" y="275"/>
                    <a:pt x="996" y="275"/>
                  </a:cubicBezTo>
                  <a:cubicBezTo>
                    <a:pt x="881" y="275"/>
                    <a:pt x="781" y="213"/>
                    <a:pt x="677" y="144"/>
                  </a:cubicBezTo>
                  <a:cubicBezTo>
                    <a:pt x="570" y="72"/>
                    <a:pt x="463" y="0"/>
                    <a:pt x="333" y="0"/>
                  </a:cubicBezTo>
                  <a:cubicBezTo>
                    <a:pt x="148" y="0"/>
                    <a:pt x="0" y="142"/>
                    <a:pt x="0" y="325"/>
                  </a:cubicBezTo>
                  <a:cubicBezTo>
                    <a:pt x="0" y="369"/>
                    <a:pt x="17" y="385"/>
                    <a:pt x="28" y="385"/>
                  </a:cubicBezTo>
                  <a:cubicBezTo>
                    <a:pt x="48" y="385"/>
                    <a:pt x="56" y="347"/>
                    <a:pt x="56" y="339"/>
                  </a:cubicBezTo>
                  <a:cubicBezTo>
                    <a:pt x="66" y="172"/>
                    <a:pt x="230" y="112"/>
                    <a:pt x="333" y="112"/>
                  </a:cubicBezTo>
                  <a:cubicBezTo>
                    <a:pt x="449" y="112"/>
                    <a:pt x="549" y="174"/>
                    <a:pt x="652" y="243"/>
                  </a:cubicBezTo>
                  <a:cubicBezTo>
                    <a:pt x="759" y="315"/>
                    <a:pt x="867" y="387"/>
                    <a:pt x="996" y="387"/>
                  </a:cubicBezTo>
                  <a:cubicBezTo>
                    <a:pt x="1181" y="387"/>
                    <a:pt x="1329" y="245"/>
                    <a:pt x="1329" y="62"/>
                  </a:cubicBezTo>
                  <a:close/>
                  <a:moveTo>
                    <a:pt x="1329" y="528"/>
                  </a:moveTo>
                  <a:cubicBezTo>
                    <a:pt x="1329" y="470"/>
                    <a:pt x="1306" y="467"/>
                    <a:pt x="1301" y="467"/>
                  </a:cubicBezTo>
                  <a:cubicBezTo>
                    <a:pt x="1293" y="467"/>
                    <a:pt x="1275" y="477"/>
                    <a:pt x="1274" y="520"/>
                  </a:cubicBezTo>
                  <a:cubicBezTo>
                    <a:pt x="1266" y="658"/>
                    <a:pt x="1126" y="739"/>
                    <a:pt x="996" y="739"/>
                  </a:cubicBezTo>
                  <a:cubicBezTo>
                    <a:pt x="881" y="739"/>
                    <a:pt x="781" y="677"/>
                    <a:pt x="677" y="608"/>
                  </a:cubicBezTo>
                  <a:cubicBezTo>
                    <a:pt x="570" y="536"/>
                    <a:pt x="463" y="464"/>
                    <a:pt x="333" y="464"/>
                  </a:cubicBezTo>
                  <a:cubicBezTo>
                    <a:pt x="148" y="464"/>
                    <a:pt x="0" y="606"/>
                    <a:pt x="0" y="789"/>
                  </a:cubicBezTo>
                  <a:cubicBezTo>
                    <a:pt x="0" y="833"/>
                    <a:pt x="17" y="849"/>
                    <a:pt x="28" y="849"/>
                  </a:cubicBezTo>
                  <a:cubicBezTo>
                    <a:pt x="48" y="849"/>
                    <a:pt x="56" y="811"/>
                    <a:pt x="56" y="803"/>
                  </a:cubicBezTo>
                  <a:cubicBezTo>
                    <a:pt x="66" y="636"/>
                    <a:pt x="230" y="576"/>
                    <a:pt x="333" y="576"/>
                  </a:cubicBezTo>
                  <a:cubicBezTo>
                    <a:pt x="449" y="576"/>
                    <a:pt x="549"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9" name="Freeform 70">
              <a:extLst>
                <a:ext uri="{FF2B5EF4-FFF2-40B4-BE49-F238E27FC236}">
                  <a16:creationId xmlns:a16="http://schemas.microsoft.com/office/drawing/2014/main" id="{583ECF65-EFCD-4EA4-A6A5-F13EB256EE18}"/>
                </a:ext>
              </a:extLst>
            </p:cNvPr>
            <p:cNvSpPr>
              <a:spLocks/>
            </p:cNvSpPr>
            <p:nvPr/>
          </p:nvSpPr>
          <p:spPr bwMode="auto">
            <a:xfrm>
              <a:off x="3148013" y="3702050"/>
              <a:ext cx="42863" cy="63500"/>
            </a:xfrm>
            <a:custGeom>
              <a:avLst/>
              <a:gdLst>
                <a:gd name="T0" fmla="*/ 616 w 616"/>
                <a:gd name="T1" fmla="*/ 672 h 926"/>
                <a:gd name="T2" fmla="*/ 569 w 616"/>
                <a:gd name="T3" fmla="*/ 672 h 926"/>
                <a:gd name="T4" fmla="*/ 532 w 616"/>
                <a:gd name="T5" fmla="*/ 800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7"/>
                    <a:pt x="414" y="807"/>
                    <a:pt x="395" y="807"/>
                  </a:cubicBezTo>
                  <a:lnTo>
                    <a:pt x="138" y="807"/>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4" y="50"/>
                    <a:pt x="269" y="50"/>
                  </a:cubicBezTo>
                  <a:cubicBezTo>
                    <a:pt x="408" y="50"/>
                    <a:pt x="481" y="159"/>
                    <a:pt x="481" y="272"/>
                  </a:cubicBezTo>
                  <a:cubicBezTo>
                    <a:pt x="481" y="393"/>
                    <a:pt x="395" y="489"/>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0" name="Line 71">
              <a:extLst>
                <a:ext uri="{FF2B5EF4-FFF2-40B4-BE49-F238E27FC236}">
                  <a16:creationId xmlns:a16="http://schemas.microsoft.com/office/drawing/2014/main" id="{CA6EDFC2-9275-464A-9DA9-B0F623E40ED3}"/>
                </a:ext>
              </a:extLst>
            </p:cNvPr>
            <p:cNvSpPr>
              <a:spLocks noChangeShapeType="1"/>
            </p:cNvSpPr>
            <p:nvPr/>
          </p:nvSpPr>
          <p:spPr bwMode="auto">
            <a:xfrm>
              <a:off x="3143250"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1" name="Freeform 72">
              <a:extLst>
                <a:ext uri="{FF2B5EF4-FFF2-40B4-BE49-F238E27FC236}">
                  <a16:creationId xmlns:a16="http://schemas.microsoft.com/office/drawing/2014/main" id="{0C2408DC-ACFF-403F-911B-318CCAD6EDF9}"/>
                </a:ext>
              </a:extLst>
            </p:cNvPr>
            <p:cNvSpPr>
              <a:spLocks/>
            </p:cNvSpPr>
            <p:nvPr/>
          </p:nvSpPr>
          <p:spPr bwMode="auto">
            <a:xfrm>
              <a:off x="3148013" y="3803650"/>
              <a:ext cx="44450" cy="65088"/>
            </a:xfrm>
            <a:custGeom>
              <a:avLst/>
              <a:gdLst>
                <a:gd name="T0" fmla="*/ 306 w 642"/>
                <a:gd name="T1" fmla="*/ 460 h 954"/>
                <a:gd name="T2" fmla="*/ 492 w 642"/>
                <a:gd name="T3" fmla="*/ 684 h 954"/>
                <a:gd name="T4" fmla="*/ 311 w 642"/>
                <a:gd name="T5" fmla="*/ 909 h 954"/>
                <a:gd name="T6" fmla="*/ 74 w 642"/>
                <a:gd name="T7" fmla="*/ 812 h 954"/>
                <a:gd name="T8" fmla="*/ 156 w 642"/>
                <a:gd name="T9" fmla="*/ 734 h 954"/>
                <a:gd name="T10" fmla="*/ 78 w 642"/>
                <a:gd name="T11" fmla="*/ 656 h 954"/>
                <a:gd name="T12" fmla="*/ 0 w 642"/>
                <a:gd name="T13" fmla="*/ 738 h 954"/>
                <a:gd name="T14" fmla="*/ 314 w 642"/>
                <a:gd name="T15" fmla="*/ 954 h 954"/>
                <a:gd name="T16" fmla="*/ 642 w 642"/>
                <a:gd name="T17" fmla="*/ 684 h 954"/>
                <a:gd name="T18" fmla="*/ 399 w 642"/>
                <a:gd name="T19" fmla="*/ 435 h 954"/>
                <a:gd name="T20" fmla="*/ 599 w 642"/>
                <a:gd name="T21" fmla="*/ 192 h 954"/>
                <a:gd name="T22" fmla="*/ 317 w 642"/>
                <a:gd name="T23" fmla="*/ 0 h 954"/>
                <a:gd name="T24" fmla="*/ 44 w 642"/>
                <a:gd name="T25" fmla="*/ 187 h 954"/>
                <a:gd name="T26" fmla="*/ 117 w 642"/>
                <a:gd name="T27" fmla="*/ 261 h 954"/>
                <a:gd name="T28" fmla="*/ 188 w 642"/>
                <a:gd name="T29" fmla="*/ 190 h 954"/>
                <a:gd name="T30" fmla="*/ 117 w 642"/>
                <a:gd name="T31" fmla="*/ 117 h 954"/>
                <a:gd name="T32" fmla="*/ 313 w 642"/>
                <a:gd name="T33" fmla="*/ 41 h 954"/>
                <a:gd name="T34" fmla="*/ 463 w 642"/>
                <a:gd name="T35" fmla="*/ 192 h 954"/>
                <a:gd name="T36" fmla="*/ 408 w 642"/>
                <a:gd name="T37" fmla="*/ 359 h 954"/>
                <a:gd name="T38" fmla="*/ 252 w 642"/>
                <a:gd name="T39" fmla="*/ 418 h 954"/>
                <a:gd name="T40" fmla="*/ 208 w 642"/>
                <a:gd name="T41" fmla="*/ 423 h 954"/>
                <a:gd name="T42" fmla="*/ 195 w 642"/>
                <a:gd name="T43" fmla="*/ 441 h 954"/>
                <a:gd name="T44" fmla="*/ 231 w 642"/>
                <a:gd name="T45" fmla="*/ 460 h 954"/>
                <a:gd name="T46" fmla="*/ 306 w 642"/>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954">
                  <a:moveTo>
                    <a:pt x="306" y="460"/>
                  </a:moveTo>
                  <a:cubicBezTo>
                    <a:pt x="415" y="460"/>
                    <a:pt x="492" y="535"/>
                    <a:pt x="492" y="684"/>
                  </a:cubicBezTo>
                  <a:cubicBezTo>
                    <a:pt x="492" y="858"/>
                    <a:pt x="392" y="909"/>
                    <a:pt x="311" y="909"/>
                  </a:cubicBezTo>
                  <a:cubicBezTo>
                    <a:pt x="256" y="909"/>
                    <a:pt x="133" y="894"/>
                    <a:pt x="74" y="812"/>
                  </a:cubicBezTo>
                  <a:cubicBezTo>
                    <a:pt x="140" y="809"/>
                    <a:pt x="156" y="763"/>
                    <a:pt x="156" y="734"/>
                  </a:cubicBezTo>
                  <a:cubicBezTo>
                    <a:pt x="156" y="689"/>
                    <a:pt x="122" y="656"/>
                    <a:pt x="78" y="656"/>
                  </a:cubicBezTo>
                  <a:cubicBezTo>
                    <a:pt x="39" y="656"/>
                    <a:pt x="0" y="680"/>
                    <a:pt x="0" y="738"/>
                  </a:cubicBezTo>
                  <a:cubicBezTo>
                    <a:pt x="0" y="869"/>
                    <a:pt x="145" y="954"/>
                    <a:pt x="314" y="954"/>
                  </a:cubicBezTo>
                  <a:cubicBezTo>
                    <a:pt x="508" y="954"/>
                    <a:pt x="642" y="824"/>
                    <a:pt x="642" y="684"/>
                  </a:cubicBezTo>
                  <a:cubicBezTo>
                    <a:pt x="642" y="576"/>
                    <a:pt x="552" y="467"/>
                    <a:pt x="399" y="435"/>
                  </a:cubicBezTo>
                  <a:cubicBezTo>
                    <a:pt x="545" y="382"/>
                    <a:pt x="599" y="277"/>
                    <a:pt x="599" y="192"/>
                  </a:cubicBezTo>
                  <a:cubicBezTo>
                    <a:pt x="599" y="82"/>
                    <a:pt x="472" y="0"/>
                    <a:pt x="317" y="0"/>
                  </a:cubicBezTo>
                  <a:cubicBezTo>
                    <a:pt x="162" y="0"/>
                    <a:pt x="44" y="75"/>
                    <a:pt x="44" y="187"/>
                  </a:cubicBezTo>
                  <a:cubicBezTo>
                    <a:pt x="44" y="234"/>
                    <a:pt x="74" y="261"/>
                    <a:pt x="117" y="261"/>
                  </a:cubicBezTo>
                  <a:cubicBezTo>
                    <a:pt x="159" y="261"/>
                    <a:pt x="188" y="228"/>
                    <a:pt x="188" y="190"/>
                  </a:cubicBezTo>
                  <a:cubicBezTo>
                    <a:pt x="188" y="149"/>
                    <a:pt x="159" y="119"/>
                    <a:pt x="117" y="117"/>
                  </a:cubicBezTo>
                  <a:cubicBezTo>
                    <a:pt x="165" y="55"/>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2" name="Freeform 73">
              <a:extLst>
                <a:ext uri="{FF2B5EF4-FFF2-40B4-BE49-F238E27FC236}">
                  <a16:creationId xmlns:a16="http://schemas.microsoft.com/office/drawing/2014/main" id="{A172F66A-FC98-42BB-95ED-FE55D28E34B0}"/>
                </a:ext>
              </a:extLst>
            </p:cNvPr>
            <p:cNvSpPr>
              <a:spLocks noEditPoints="1"/>
            </p:cNvSpPr>
            <p:nvPr/>
          </p:nvSpPr>
          <p:spPr bwMode="auto">
            <a:xfrm>
              <a:off x="3259138" y="3768725"/>
              <a:ext cx="90488" cy="33338"/>
            </a:xfrm>
            <a:custGeom>
              <a:avLst/>
              <a:gdLst>
                <a:gd name="T0" fmla="*/ 1257 w 1325"/>
                <a:gd name="T1" fmla="*/ 80 h 467"/>
                <a:gd name="T2" fmla="*/ 1325 w 1325"/>
                <a:gd name="T3" fmla="*/ 40 h 467"/>
                <a:gd name="T4" fmla="*/ 1258 w 1325"/>
                <a:gd name="T5" fmla="*/ 0 h 467"/>
                <a:gd name="T6" fmla="*/ 65 w 1325"/>
                <a:gd name="T7" fmla="*/ 0 h 467"/>
                <a:gd name="T8" fmla="*/ 0 w 1325"/>
                <a:gd name="T9" fmla="*/ 40 h 467"/>
                <a:gd name="T10" fmla="*/ 68 w 1325"/>
                <a:gd name="T11" fmla="*/ 80 h 467"/>
                <a:gd name="T12" fmla="*/ 1257 w 1325"/>
                <a:gd name="T13" fmla="*/ 80 h 467"/>
                <a:gd name="T14" fmla="*/ 1258 w 1325"/>
                <a:gd name="T15" fmla="*/ 467 h 467"/>
                <a:gd name="T16" fmla="*/ 1325 w 1325"/>
                <a:gd name="T17" fmla="*/ 427 h 467"/>
                <a:gd name="T18" fmla="*/ 1257 w 1325"/>
                <a:gd name="T19" fmla="*/ 387 h 467"/>
                <a:gd name="T20" fmla="*/ 68 w 1325"/>
                <a:gd name="T21" fmla="*/ 387 h 467"/>
                <a:gd name="T22" fmla="*/ 0 w 1325"/>
                <a:gd name="T23" fmla="*/ 427 h 467"/>
                <a:gd name="T24" fmla="*/ 65 w 1325"/>
                <a:gd name="T25" fmla="*/ 467 h 467"/>
                <a:gd name="T26" fmla="*/ 1258 w 1325"/>
                <a:gd name="T27"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5" h="467">
                  <a:moveTo>
                    <a:pt x="1257" y="80"/>
                  </a:moveTo>
                  <a:cubicBezTo>
                    <a:pt x="1286" y="80"/>
                    <a:pt x="1325" y="80"/>
                    <a:pt x="1325" y="40"/>
                  </a:cubicBezTo>
                  <a:cubicBezTo>
                    <a:pt x="1325" y="0"/>
                    <a:pt x="1286" y="0"/>
                    <a:pt x="1258" y="0"/>
                  </a:cubicBezTo>
                  <a:lnTo>
                    <a:pt x="65" y="0"/>
                  </a:lnTo>
                  <a:cubicBezTo>
                    <a:pt x="37" y="0"/>
                    <a:pt x="0" y="0"/>
                    <a:pt x="0" y="40"/>
                  </a:cubicBezTo>
                  <a:cubicBezTo>
                    <a:pt x="0" y="80"/>
                    <a:pt x="37" y="80"/>
                    <a:pt x="68" y="80"/>
                  </a:cubicBezTo>
                  <a:lnTo>
                    <a:pt x="1257" y="80"/>
                  </a:lnTo>
                  <a:close/>
                  <a:moveTo>
                    <a:pt x="1258" y="467"/>
                  </a:moveTo>
                  <a:cubicBezTo>
                    <a:pt x="1286" y="467"/>
                    <a:pt x="1325" y="467"/>
                    <a:pt x="1325" y="427"/>
                  </a:cubicBezTo>
                  <a:cubicBezTo>
                    <a:pt x="1325" y="387"/>
                    <a:pt x="1286" y="387"/>
                    <a:pt x="1257" y="387"/>
                  </a:cubicBezTo>
                  <a:lnTo>
                    <a:pt x="68" y="387"/>
                  </a:lnTo>
                  <a:cubicBezTo>
                    <a:pt x="37" y="387"/>
                    <a:pt x="0" y="387"/>
                    <a:pt x="0" y="427"/>
                  </a:cubicBezTo>
                  <a:cubicBezTo>
                    <a:pt x="0" y="467"/>
                    <a:pt x="37" y="467"/>
                    <a:pt x="65" y="467"/>
                  </a:cubicBezTo>
                  <a:lnTo>
                    <a:pt x="1258" y="46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3" name="Freeform 74">
              <a:extLst>
                <a:ext uri="{FF2B5EF4-FFF2-40B4-BE49-F238E27FC236}">
                  <a16:creationId xmlns:a16="http://schemas.microsoft.com/office/drawing/2014/main" id="{E60B212E-6459-40D1-B69D-9D9D718DDE97}"/>
                </a:ext>
              </a:extLst>
            </p:cNvPr>
            <p:cNvSpPr>
              <a:spLocks/>
            </p:cNvSpPr>
            <p:nvPr/>
          </p:nvSpPr>
          <p:spPr bwMode="auto">
            <a:xfrm>
              <a:off x="3422650" y="3702050"/>
              <a:ext cx="34925" cy="63500"/>
            </a:xfrm>
            <a:custGeom>
              <a:avLst/>
              <a:gdLst>
                <a:gd name="T0" fmla="*/ 314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7 w 507"/>
                <a:gd name="T19" fmla="*/ 921 h 926"/>
                <a:gd name="T20" fmla="*/ 507 w 507"/>
                <a:gd name="T21" fmla="*/ 926 h 926"/>
                <a:gd name="T22" fmla="*/ 507 w 507"/>
                <a:gd name="T23" fmla="*/ 876 h 926"/>
                <a:gd name="T24" fmla="*/ 453 w 507"/>
                <a:gd name="T25" fmla="*/ 876 h 926"/>
                <a:gd name="T26" fmla="*/ 314 w 507"/>
                <a:gd name="T27" fmla="*/ 812 h 926"/>
                <a:gd name="T28" fmla="*/ 314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4" y="39"/>
                  </a:moveTo>
                  <a:cubicBezTo>
                    <a:pt x="314"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5"/>
                    <a:pt x="206" y="921"/>
                    <a:pt x="257" y="921"/>
                  </a:cubicBezTo>
                  <a:cubicBezTo>
                    <a:pt x="300" y="921"/>
                    <a:pt x="476" y="925"/>
                    <a:pt x="507" y="926"/>
                  </a:cubicBezTo>
                  <a:lnTo>
                    <a:pt x="507" y="876"/>
                  </a:lnTo>
                  <a:lnTo>
                    <a:pt x="453" y="876"/>
                  </a:lnTo>
                  <a:cubicBezTo>
                    <a:pt x="314" y="876"/>
                    <a:pt x="314" y="858"/>
                    <a:pt x="314" y="812"/>
                  </a:cubicBezTo>
                  <a:lnTo>
                    <a:pt x="314"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4" name="Line 75">
              <a:extLst>
                <a:ext uri="{FF2B5EF4-FFF2-40B4-BE49-F238E27FC236}">
                  <a16:creationId xmlns:a16="http://schemas.microsoft.com/office/drawing/2014/main" id="{12DB50E6-064F-4770-9B72-C0A69AAFB70E}"/>
                </a:ext>
              </a:extLst>
            </p:cNvPr>
            <p:cNvSpPr>
              <a:spLocks noChangeShapeType="1"/>
            </p:cNvSpPr>
            <p:nvPr/>
          </p:nvSpPr>
          <p:spPr bwMode="auto">
            <a:xfrm>
              <a:off x="3413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5" name="Freeform 76">
              <a:extLst>
                <a:ext uri="{FF2B5EF4-FFF2-40B4-BE49-F238E27FC236}">
                  <a16:creationId xmlns:a16="http://schemas.microsoft.com/office/drawing/2014/main" id="{9D3C7498-6189-4485-B5E7-7D64A7E22257}"/>
                </a:ext>
              </a:extLst>
            </p:cNvPr>
            <p:cNvSpPr>
              <a:spLocks/>
            </p:cNvSpPr>
            <p:nvPr/>
          </p:nvSpPr>
          <p:spPr bwMode="auto">
            <a:xfrm>
              <a:off x="3417888" y="3803650"/>
              <a:ext cx="42863" cy="63500"/>
            </a:xfrm>
            <a:custGeom>
              <a:avLst/>
              <a:gdLst>
                <a:gd name="T0" fmla="*/ 616 w 616"/>
                <a:gd name="T1" fmla="*/ 672 h 926"/>
                <a:gd name="T2" fmla="*/ 569 w 616"/>
                <a:gd name="T3" fmla="*/ 672 h 926"/>
                <a:gd name="T4" fmla="*/ 533 w 616"/>
                <a:gd name="T5" fmla="*/ 799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5" y="702"/>
                    <a:pt x="551" y="785"/>
                    <a:pt x="533" y="799"/>
                  </a:cubicBezTo>
                  <a:cubicBezTo>
                    <a:pt x="522" y="807"/>
                    <a:pt x="415" y="807"/>
                    <a:pt x="395" y="807"/>
                  </a:cubicBezTo>
                  <a:lnTo>
                    <a:pt x="138" y="807"/>
                  </a:lnTo>
                  <a:cubicBezTo>
                    <a:pt x="285" y="677"/>
                    <a:pt x="333" y="638"/>
                    <a:pt x="417" y="573"/>
                  </a:cubicBezTo>
                  <a:cubicBezTo>
                    <a:pt x="520" y="491"/>
                    <a:pt x="616" y="404"/>
                    <a:pt x="616" y="272"/>
                  </a:cubicBezTo>
                  <a:cubicBezTo>
                    <a:pt x="616" y="103"/>
                    <a:pt x="468" y="0"/>
                    <a:pt x="290" y="0"/>
                  </a:cubicBezTo>
                  <a:cubicBezTo>
                    <a:pt x="117" y="0"/>
                    <a:pt x="0" y="121"/>
                    <a:pt x="0" y="249"/>
                  </a:cubicBezTo>
                  <a:cubicBezTo>
                    <a:pt x="0" y="320"/>
                    <a:pt x="60" y="327"/>
                    <a:pt x="74" y="327"/>
                  </a:cubicBezTo>
                  <a:cubicBezTo>
                    <a:pt x="108" y="327"/>
                    <a:pt x="148" y="304"/>
                    <a:pt x="148" y="254"/>
                  </a:cubicBezTo>
                  <a:cubicBezTo>
                    <a:pt x="148" y="228"/>
                    <a:pt x="138" y="180"/>
                    <a:pt x="65" y="180"/>
                  </a:cubicBezTo>
                  <a:cubicBezTo>
                    <a:pt x="109" y="80"/>
                    <a:pt x="204" y="50"/>
                    <a:pt x="269" y="50"/>
                  </a:cubicBezTo>
                  <a:cubicBezTo>
                    <a:pt x="408" y="50"/>
                    <a:pt x="481" y="159"/>
                    <a:pt x="481" y="272"/>
                  </a:cubicBezTo>
                  <a:cubicBezTo>
                    <a:pt x="481" y="393"/>
                    <a:pt x="395" y="489"/>
                    <a:pt x="350" y="540"/>
                  </a:cubicBezTo>
                  <a:lnTo>
                    <a:pt x="14" y="871"/>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6" name="Freeform 77">
              <a:extLst>
                <a:ext uri="{FF2B5EF4-FFF2-40B4-BE49-F238E27FC236}">
                  <a16:creationId xmlns:a16="http://schemas.microsoft.com/office/drawing/2014/main" id="{2B158986-6C18-412E-9525-0EA93882AA01}"/>
                </a:ext>
              </a:extLst>
            </p:cNvPr>
            <p:cNvSpPr>
              <a:spLocks/>
            </p:cNvSpPr>
            <p:nvPr/>
          </p:nvSpPr>
          <p:spPr bwMode="auto">
            <a:xfrm>
              <a:off x="3521075" y="3740150"/>
              <a:ext cx="92075" cy="90488"/>
            </a:xfrm>
            <a:custGeom>
              <a:avLst/>
              <a:gdLst>
                <a:gd name="T0" fmla="*/ 703 w 1325"/>
                <a:gd name="T1" fmla="*/ 703 h 1327"/>
                <a:gd name="T2" fmla="*/ 1259 w 1325"/>
                <a:gd name="T3" fmla="*/ 703 h 1327"/>
                <a:gd name="T4" fmla="*/ 1325 w 1325"/>
                <a:gd name="T5" fmla="*/ 663 h 1327"/>
                <a:gd name="T6" fmla="*/ 1259 w 1325"/>
                <a:gd name="T7" fmla="*/ 623 h 1327"/>
                <a:gd name="T8" fmla="*/ 703 w 1325"/>
                <a:gd name="T9" fmla="*/ 623 h 1327"/>
                <a:gd name="T10" fmla="*/ 703 w 1325"/>
                <a:gd name="T11" fmla="*/ 65 h 1327"/>
                <a:gd name="T12" fmla="*/ 663 w 1325"/>
                <a:gd name="T13" fmla="*/ 0 h 1327"/>
                <a:gd name="T14" fmla="*/ 624 w 1325"/>
                <a:gd name="T15" fmla="*/ 65 h 1327"/>
                <a:gd name="T16" fmla="*/ 624 w 1325"/>
                <a:gd name="T17" fmla="*/ 623 h 1327"/>
                <a:gd name="T18" fmla="*/ 66 w 1325"/>
                <a:gd name="T19" fmla="*/ 623 h 1327"/>
                <a:gd name="T20" fmla="*/ 0 w 1325"/>
                <a:gd name="T21" fmla="*/ 663 h 1327"/>
                <a:gd name="T22" fmla="*/ 66 w 1325"/>
                <a:gd name="T23" fmla="*/ 703 h 1327"/>
                <a:gd name="T24" fmla="*/ 624 w 1325"/>
                <a:gd name="T25" fmla="*/ 703 h 1327"/>
                <a:gd name="T26" fmla="*/ 624 w 1325"/>
                <a:gd name="T27" fmla="*/ 1262 h 1327"/>
                <a:gd name="T28" fmla="*/ 663 w 1325"/>
                <a:gd name="T29" fmla="*/ 1327 h 1327"/>
                <a:gd name="T30" fmla="*/ 703 w 1325"/>
                <a:gd name="T31" fmla="*/ 1262 h 1327"/>
                <a:gd name="T32" fmla="*/ 703 w 1325"/>
                <a:gd name="T33" fmla="*/ 703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5" h="1327">
                  <a:moveTo>
                    <a:pt x="703" y="703"/>
                  </a:moveTo>
                  <a:lnTo>
                    <a:pt x="1259" y="703"/>
                  </a:lnTo>
                  <a:cubicBezTo>
                    <a:pt x="1287" y="703"/>
                    <a:pt x="1325" y="703"/>
                    <a:pt x="1325" y="663"/>
                  </a:cubicBezTo>
                  <a:cubicBezTo>
                    <a:pt x="1325" y="623"/>
                    <a:pt x="1287" y="623"/>
                    <a:pt x="1259" y="623"/>
                  </a:cubicBezTo>
                  <a:lnTo>
                    <a:pt x="703" y="623"/>
                  </a:lnTo>
                  <a:lnTo>
                    <a:pt x="703" y="65"/>
                  </a:lnTo>
                  <a:cubicBezTo>
                    <a:pt x="703" y="38"/>
                    <a:pt x="703" y="0"/>
                    <a:pt x="663" y="0"/>
                  </a:cubicBezTo>
                  <a:cubicBezTo>
                    <a:pt x="624" y="0"/>
                    <a:pt x="624" y="38"/>
                    <a:pt x="624" y="65"/>
                  </a:cubicBezTo>
                  <a:lnTo>
                    <a:pt x="624" y="623"/>
                  </a:lnTo>
                  <a:lnTo>
                    <a:pt x="66" y="623"/>
                  </a:lnTo>
                  <a:cubicBezTo>
                    <a:pt x="38" y="623"/>
                    <a:pt x="0" y="623"/>
                    <a:pt x="0" y="663"/>
                  </a:cubicBezTo>
                  <a:cubicBezTo>
                    <a:pt x="0" y="703"/>
                    <a:pt x="38" y="703"/>
                    <a:pt x="66" y="703"/>
                  </a:cubicBezTo>
                  <a:lnTo>
                    <a:pt x="624" y="703"/>
                  </a:lnTo>
                  <a:lnTo>
                    <a:pt x="624" y="1262"/>
                  </a:lnTo>
                  <a:cubicBezTo>
                    <a:pt x="624" y="1289"/>
                    <a:pt x="624" y="1327"/>
                    <a:pt x="663" y="1327"/>
                  </a:cubicBezTo>
                  <a:cubicBezTo>
                    <a:pt x="703" y="1327"/>
                    <a:pt x="703" y="1289"/>
                    <a:pt x="703" y="1262"/>
                  </a:cubicBezTo>
                  <a:lnTo>
                    <a:pt x="703" y="70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7" name="Freeform 78">
              <a:extLst>
                <a:ext uri="{FF2B5EF4-FFF2-40B4-BE49-F238E27FC236}">
                  <a16:creationId xmlns:a16="http://schemas.microsoft.com/office/drawing/2014/main" id="{DDFD7C34-FEFB-49E1-B9A2-B5D393BBBBFD}"/>
                </a:ext>
              </a:extLst>
            </p:cNvPr>
            <p:cNvSpPr>
              <a:spLocks/>
            </p:cNvSpPr>
            <p:nvPr/>
          </p:nvSpPr>
          <p:spPr bwMode="auto">
            <a:xfrm>
              <a:off x="3678238" y="370205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8" name="Line 79">
              <a:extLst>
                <a:ext uri="{FF2B5EF4-FFF2-40B4-BE49-F238E27FC236}">
                  <a16:creationId xmlns:a16="http://schemas.microsoft.com/office/drawing/2014/main" id="{ADAFCE1A-D759-4C07-86FD-F21BD4E2A39E}"/>
                </a:ext>
              </a:extLst>
            </p:cNvPr>
            <p:cNvSpPr>
              <a:spLocks noChangeShapeType="1"/>
            </p:cNvSpPr>
            <p:nvPr/>
          </p:nvSpPr>
          <p:spPr bwMode="auto">
            <a:xfrm>
              <a:off x="3667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9" name="Freeform 80">
              <a:extLst>
                <a:ext uri="{FF2B5EF4-FFF2-40B4-BE49-F238E27FC236}">
                  <a16:creationId xmlns:a16="http://schemas.microsoft.com/office/drawing/2014/main" id="{83034D47-7EBF-4637-9894-C00D0A300451}"/>
                </a:ext>
              </a:extLst>
            </p:cNvPr>
            <p:cNvSpPr>
              <a:spLocks noEditPoints="1"/>
            </p:cNvSpPr>
            <p:nvPr/>
          </p:nvSpPr>
          <p:spPr bwMode="auto">
            <a:xfrm>
              <a:off x="3671888" y="3803650"/>
              <a:ext cx="44450" cy="65088"/>
            </a:xfrm>
            <a:custGeom>
              <a:avLst/>
              <a:gdLst>
                <a:gd name="T0" fmla="*/ 134 w 641"/>
                <a:gd name="T1" fmla="*/ 469 h 954"/>
                <a:gd name="T2" fmla="*/ 197 w 641"/>
                <a:gd name="T3" fmla="*/ 167 h 954"/>
                <a:gd name="T4" fmla="*/ 409 w 641"/>
                <a:gd name="T5" fmla="*/ 41 h 954"/>
                <a:gd name="T6" fmla="*/ 534 w 641"/>
                <a:gd name="T7" fmla="*/ 89 h 954"/>
                <a:gd name="T8" fmla="*/ 470 w 641"/>
                <a:gd name="T9" fmla="*/ 156 h 954"/>
                <a:gd name="T10" fmla="*/ 536 w 641"/>
                <a:gd name="T11" fmla="*/ 222 h 954"/>
                <a:gd name="T12" fmla="*/ 603 w 641"/>
                <a:gd name="T13" fmla="*/ 153 h 954"/>
                <a:gd name="T14" fmla="*/ 406 w 641"/>
                <a:gd name="T15" fmla="*/ 0 h 954"/>
                <a:gd name="T16" fmla="*/ 0 w 641"/>
                <a:gd name="T17" fmla="*/ 484 h 954"/>
                <a:gd name="T18" fmla="*/ 324 w 641"/>
                <a:gd name="T19" fmla="*/ 954 h 954"/>
                <a:gd name="T20" fmla="*/ 641 w 641"/>
                <a:gd name="T21" fmla="*/ 641 h 954"/>
                <a:gd name="T22" fmla="*/ 338 w 641"/>
                <a:gd name="T23" fmla="*/ 333 h 954"/>
                <a:gd name="T24" fmla="*/ 134 w 641"/>
                <a:gd name="T25" fmla="*/ 469 h 954"/>
                <a:gd name="T26" fmla="*/ 324 w 641"/>
                <a:gd name="T27" fmla="*/ 909 h 954"/>
                <a:gd name="T28" fmla="*/ 170 w 641"/>
                <a:gd name="T29" fmla="*/ 807 h 954"/>
                <a:gd name="T30" fmla="*/ 138 w 641"/>
                <a:gd name="T31" fmla="*/ 612 h 954"/>
                <a:gd name="T32" fmla="*/ 331 w 641"/>
                <a:gd name="T33" fmla="*/ 372 h 954"/>
                <a:gd name="T34" fmla="*/ 473 w 641"/>
                <a:gd name="T35" fmla="*/ 449 h 954"/>
                <a:gd name="T36" fmla="*/ 508 w 641"/>
                <a:gd name="T37" fmla="*/ 641 h 954"/>
                <a:gd name="T38" fmla="*/ 470 w 641"/>
                <a:gd name="T39" fmla="*/ 834 h 954"/>
                <a:gd name="T40" fmla="*/ 324 w 641"/>
                <a:gd name="T41" fmla="*/ 90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1" h="954">
                  <a:moveTo>
                    <a:pt x="134" y="469"/>
                  </a:moveTo>
                  <a:cubicBezTo>
                    <a:pt x="134" y="355"/>
                    <a:pt x="144" y="252"/>
                    <a:pt x="197" y="167"/>
                  </a:cubicBezTo>
                  <a:cubicBezTo>
                    <a:pt x="245" y="92"/>
                    <a:pt x="320" y="41"/>
                    <a:pt x="409" y="41"/>
                  </a:cubicBezTo>
                  <a:cubicBezTo>
                    <a:pt x="451" y="41"/>
                    <a:pt x="506" y="52"/>
                    <a:pt x="534" y="89"/>
                  </a:cubicBezTo>
                  <a:cubicBezTo>
                    <a:pt x="499" y="92"/>
                    <a:pt x="470" y="116"/>
                    <a:pt x="470" y="156"/>
                  </a:cubicBezTo>
                  <a:cubicBezTo>
                    <a:pt x="470" y="191"/>
                    <a:pt x="494" y="222"/>
                    <a:pt x="536" y="222"/>
                  </a:cubicBezTo>
                  <a:cubicBezTo>
                    <a:pt x="577" y="222"/>
                    <a:pt x="603" y="194"/>
                    <a:pt x="603" y="153"/>
                  </a:cubicBezTo>
                  <a:cubicBezTo>
                    <a:pt x="603" y="73"/>
                    <a:pt x="545" y="0"/>
                    <a:pt x="406" y="0"/>
                  </a:cubicBezTo>
                  <a:cubicBezTo>
                    <a:pt x="206" y="0"/>
                    <a:pt x="0" y="184"/>
                    <a:pt x="0" y="484"/>
                  </a:cubicBezTo>
                  <a:cubicBezTo>
                    <a:pt x="0" y="845"/>
                    <a:pt x="170" y="954"/>
                    <a:pt x="324" y="954"/>
                  </a:cubicBezTo>
                  <a:cubicBezTo>
                    <a:pt x="494" y="954"/>
                    <a:pt x="641" y="824"/>
                    <a:pt x="641" y="641"/>
                  </a:cubicBezTo>
                  <a:cubicBezTo>
                    <a:pt x="641" y="464"/>
                    <a:pt x="501" y="333"/>
                    <a:pt x="338" y="333"/>
                  </a:cubicBezTo>
                  <a:cubicBezTo>
                    <a:pt x="227" y="333"/>
                    <a:pt x="165" y="407"/>
                    <a:pt x="134" y="469"/>
                  </a:cubicBezTo>
                  <a:close/>
                  <a:moveTo>
                    <a:pt x="324" y="909"/>
                  </a:moveTo>
                  <a:cubicBezTo>
                    <a:pt x="254" y="909"/>
                    <a:pt x="200" y="869"/>
                    <a:pt x="170" y="807"/>
                  </a:cubicBezTo>
                  <a:cubicBezTo>
                    <a:pt x="149" y="766"/>
                    <a:pt x="138" y="695"/>
                    <a:pt x="138" y="612"/>
                  </a:cubicBezTo>
                  <a:cubicBezTo>
                    <a:pt x="138" y="477"/>
                    <a:pt x="220" y="372"/>
                    <a:pt x="331" y="372"/>
                  </a:cubicBezTo>
                  <a:cubicBezTo>
                    <a:pt x="395" y="372"/>
                    <a:pt x="438" y="397"/>
                    <a:pt x="473" y="449"/>
                  </a:cubicBezTo>
                  <a:cubicBezTo>
                    <a:pt x="506" y="502"/>
                    <a:pt x="508" y="560"/>
                    <a:pt x="508" y="641"/>
                  </a:cubicBezTo>
                  <a:cubicBezTo>
                    <a:pt x="508" y="721"/>
                    <a:pt x="508" y="780"/>
                    <a:pt x="470" y="834"/>
                  </a:cubicBezTo>
                  <a:cubicBezTo>
                    <a:pt x="437" y="883"/>
                    <a:pt x="392" y="909"/>
                    <a:pt x="324" y="909"/>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0" name="Freeform 81">
              <a:extLst>
                <a:ext uri="{FF2B5EF4-FFF2-40B4-BE49-F238E27FC236}">
                  <a16:creationId xmlns:a16="http://schemas.microsoft.com/office/drawing/2014/main" id="{21BC8107-7B33-4FED-96A5-91F6E70F13EF}"/>
                </a:ext>
              </a:extLst>
            </p:cNvPr>
            <p:cNvSpPr>
              <a:spLocks noEditPoints="1"/>
            </p:cNvSpPr>
            <p:nvPr/>
          </p:nvSpPr>
          <p:spPr bwMode="auto">
            <a:xfrm>
              <a:off x="2540000" y="3422650"/>
              <a:ext cx="92075" cy="58738"/>
            </a:xfrm>
            <a:custGeom>
              <a:avLst/>
              <a:gdLst>
                <a:gd name="T0" fmla="*/ 1329 w 1329"/>
                <a:gd name="T1" fmla="*/ 62 h 851"/>
                <a:gd name="T2" fmla="*/ 1301 w 1329"/>
                <a:gd name="T3" fmla="*/ 3 h 851"/>
                <a:gd name="T4" fmla="*/ 1273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3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3"/>
                    <a:pt x="1301" y="3"/>
                  </a:cubicBezTo>
                  <a:cubicBezTo>
                    <a:pt x="1293" y="3"/>
                    <a:pt x="1275" y="10"/>
                    <a:pt x="1273" y="56"/>
                  </a:cubicBezTo>
                  <a:cubicBezTo>
                    <a:pt x="1266" y="194"/>
                    <a:pt x="1126" y="275"/>
                    <a:pt x="996" y="275"/>
                  </a:cubicBezTo>
                  <a:cubicBezTo>
                    <a:pt x="880" y="275"/>
                    <a:pt x="781" y="213"/>
                    <a:pt x="677" y="144"/>
                  </a:cubicBezTo>
                  <a:cubicBezTo>
                    <a:pt x="570" y="72"/>
                    <a:pt x="463" y="0"/>
                    <a:pt x="333" y="0"/>
                  </a:cubicBezTo>
                  <a:cubicBezTo>
                    <a:pt x="148" y="0"/>
                    <a:pt x="0" y="142"/>
                    <a:pt x="0" y="325"/>
                  </a:cubicBezTo>
                  <a:cubicBezTo>
                    <a:pt x="0" y="369"/>
                    <a:pt x="16" y="385"/>
                    <a:pt x="28" y="385"/>
                  </a:cubicBezTo>
                  <a:cubicBezTo>
                    <a:pt x="48" y="385"/>
                    <a:pt x="56" y="347"/>
                    <a:pt x="56" y="339"/>
                  </a:cubicBezTo>
                  <a:cubicBezTo>
                    <a:pt x="66" y="172"/>
                    <a:pt x="230" y="112"/>
                    <a:pt x="333" y="112"/>
                  </a:cubicBezTo>
                  <a:cubicBezTo>
                    <a:pt x="448" y="112"/>
                    <a:pt x="548" y="174"/>
                    <a:pt x="652" y="243"/>
                  </a:cubicBezTo>
                  <a:cubicBezTo>
                    <a:pt x="759" y="315"/>
                    <a:pt x="867" y="387"/>
                    <a:pt x="996" y="387"/>
                  </a:cubicBezTo>
                  <a:cubicBezTo>
                    <a:pt x="1181" y="387"/>
                    <a:pt x="1329" y="245"/>
                    <a:pt x="1329" y="62"/>
                  </a:cubicBezTo>
                  <a:close/>
                  <a:moveTo>
                    <a:pt x="1329" y="528"/>
                  </a:moveTo>
                  <a:cubicBezTo>
                    <a:pt x="1329" y="470"/>
                    <a:pt x="1305" y="467"/>
                    <a:pt x="1301" y="467"/>
                  </a:cubicBezTo>
                  <a:cubicBezTo>
                    <a:pt x="1293" y="467"/>
                    <a:pt x="1275" y="477"/>
                    <a:pt x="1273" y="520"/>
                  </a:cubicBezTo>
                  <a:cubicBezTo>
                    <a:pt x="1266" y="658"/>
                    <a:pt x="1126" y="739"/>
                    <a:pt x="996" y="739"/>
                  </a:cubicBezTo>
                  <a:cubicBezTo>
                    <a:pt x="880" y="739"/>
                    <a:pt x="781" y="678"/>
                    <a:pt x="677" y="608"/>
                  </a:cubicBezTo>
                  <a:cubicBezTo>
                    <a:pt x="570" y="536"/>
                    <a:pt x="463" y="464"/>
                    <a:pt x="333" y="464"/>
                  </a:cubicBezTo>
                  <a:cubicBezTo>
                    <a:pt x="148" y="464"/>
                    <a:pt x="0" y="606"/>
                    <a:pt x="0" y="789"/>
                  </a:cubicBezTo>
                  <a:cubicBezTo>
                    <a:pt x="0" y="833"/>
                    <a:pt x="16" y="849"/>
                    <a:pt x="28" y="849"/>
                  </a:cubicBezTo>
                  <a:cubicBezTo>
                    <a:pt x="48" y="849"/>
                    <a:pt x="56" y="811"/>
                    <a:pt x="56" y="803"/>
                  </a:cubicBezTo>
                  <a:cubicBezTo>
                    <a:pt x="66" y="636"/>
                    <a:pt x="230" y="576"/>
                    <a:pt x="333" y="576"/>
                  </a:cubicBezTo>
                  <a:cubicBezTo>
                    <a:pt x="448" y="576"/>
                    <a:pt x="548"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1" name="Freeform 82">
              <a:extLst>
                <a:ext uri="{FF2B5EF4-FFF2-40B4-BE49-F238E27FC236}">
                  <a16:creationId xmlns:a16="http://schemas.microsoft.com/office/drawing/2014/main" id="{B2788A83-5E72-40E0-82C0-0341EC4659B6}"/>
                </a:ext>
              </a:extLst>
            </p:cNvPr>
            <p:cNvSpPr>
              <a:spLocks/>
            </p:cNvSpPr>
            <p:nvPr/>
          </p:nvSpPr>
          <p:spPr bwMode="auto">
            <a:xfrm>
              <a:off x="2698750" y="3371850"/>
              <a:ext cx="42863" cy="63500"/>
            </a:xfrm>
            <a:custGeom>
              <a:avLst/>
              <a:gdLst>
                <a:gd name="T0" fmla="*/ 616 w 616"/>
                <a:gd name="T1" fmla="*/ 672 h 926"/>
                <a:gd name="T2" fmla="*/ 569 w 616"/>
                <a:gd name="T3" fmla="*/ 672 h 926"/>
                <a:gd name="T4" fmla="*/ 532 w 616"/>
                <a:gd name="T5" fmla="*/ 800 h 926"/>
                <a:gd name="T6" fmla="*/ 395 w 616"/>
                <a:gd name="T7" fmla="*/ 808 h 926"/>
                <a:gd name="T8" fmla="*/ 138 w 616"/>
                <a:gd name="T9" fmla="*/ 808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8"/>
                    <a:pt x="414" y="808"/>
                    <a:pt x="395" y="808"/>
                  </a:cubicBezTo>
                  <a:lnTo>
                    <a:pt x="138" y="808"/>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3" y="50"/>
                    <a:pt x="269" y="50"/>
                  </a:cubicBezTo>
                  <a:cubicBezTo>
                    <a:pt x="408" y="50"/>
                    <a:pt x="481" y="159"/>
                    <a:pt x="481" y="272"/>
                  </a:cubicBezTo>
                  <a:cubicBezTo>
                    <a:pt x="481" y="393"/>
                    <a:pt x="395" y="490"/>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2" name="Line 83">
              <a:extLst>
                <a:ext uri="{FF2B5EF4-FFF2-40B4-BE49-F238E27FC236}">
                  <a16:creationId xmlns:a16="http://schemas.microsoft.com/office/drawing/2014/main" id="{480620BF-9833-4FA0-9FF7-A773F45B70AB}"/>
                </a:ext>
              </a:extLst>
            </p:cNvPr>
            <p:cNvSpPr>
              <a:spLocks noChangeShapeType="1"/>
            </p:cNvSpPr>
            <p:nvPr/>
          </p:nvSpPr>
          <p:spPr bwMode="auto">
            <a:xfrm>
              <a:off x="2693988" y="3454400"/>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53" name="Freeform 84">
              <a:extLst>
                <a:ext uri="{FF2B5EF4-FFF2-40B4-BE49-F238E27FC236}">
                  <a16:creationId xmlns:a16="http://schemas.microsoft.com/office/drawing/2014/main" id="{4B300756-3153-4079-A48B-91B44ECF3FEF}"/>
                </a:ext>
              </a:extLst>
            </p:cNvPr>
            <p:cNvSpPr>
              <a:spLocks/>
            </p:cNvSpPr>
            <p:nvPr/>
          </p:nvSpPr>
          <p:spPr bwMode="auto">
            <a:xfrm>
              <a:off x="2698750" y="3473450"/>
              <a:ext cx="44450" cy="65088"/>
            </a:xfrm>
            <a:custGeom>
              <a:avLst/>
              <a:gdLst>
                <a:gd name="T0" fmla="*/ 306 w 641"/>
                <a:gd name="T1" fmla="*/ 460 h 954"/>
                <a:gd name="T2" fmla="*/ 492 w 641"/>
                <a:gd name="T3" fmla="*/ 685 h 954"/>
                <a:gd name="T4" fmla="*/ 311 w 641"/>
                <a:gd name="T5" fmla="*/ 910 h 954"/>
                <a:gd name="T6" fmla="*/ 74 w 641"/>
                <a:gd name="T7" fmla="*/ 812 h 954"/>
                <a:gd name="T8" fmla="*/ 156 w 641"/>
                <a:gd name="T9" fmla="*/ 734 h 954"/>
                <a:gd name="T10" fmla="*/ 78 w 641"/>
                <a:gd name="T11" fmla="*/ 656 h 954"/>
                <a:gd name="T12" fmla="*/ 0 w 641"/>
                <a:gd name="T13" fmla="*/ 738 h 954"/>
                <a:gd name="T14" fmla="*/ 314 w 641"/>
                <a:gd name="T15" fmla="*/ 954 h 954"/>
                <a:gd name="T16" fmla="*/ 641 w 641"/>
                <a:gd name="T17" fmla="*/ 685 h 954"/>
                <a:gd name="T18" fmla="*/ 399 w 641"/>
                <a:gd name="T19" fmla="*/ 435 h 954"/>
                <a:gd name="T20" fmla="*/ 598 w 641"/>
                <a:gd name="T21" fmla="*/ 192 h 954"/>
                <a:gd name="T22" fmla="*/ 317 w 641"/>
                <a:gd name="T23" fmla="*/ 0 h 954"/>
                <a:gd name="T24" fmla="*/ 44 w 641"/>
                <a:gd name="T25" fmla="*/ 187 h 954"/>
                <a:gd name="T26" fmla="*/ 116 w 641"/>
                <a:gd name="T27" fmla="*/ 261 h 954"/>
                <a:gd name="T28" fmla="*/ 188 w 641"/>
                <a:gd name="T29" fmla="*/ 190 h 954"/>
                <a:gd name="T30" fmla="*/ 116 w 641"/>
                <a:gd name="T31" fmla="*/ 117 h 954"/>
                <a:gd name="T32" fmla="*/ 313 w 641"/>
                <a:gd name="T33" fmla="*/ 41 h 954"/>
                <a:gd name="T34" fmla="*/ 463 w 641"/>
                <a:gd name="T35" fmla="*/ 192 h 954"/>
                <a:gd name="T36" fmla="*/ 408 w 641"/>
                <a:gd name="T37" fmla="*/ 359 h 954"/>
                <a:gd name="T38" fmla="*/ 252 w 641"/>
                <a:gd name="T39" fmla="*/ 418 h 954"/>
                <a:gd name="T40" fmla="*/ 208 w 641"/>
                <a:gd name="T41" fmla="*/ 423 h 954"/>
                <a:gd name="T42" fmla="*/ 195 w 641"/>
                <a:gd name="T43" fmla="*/ 441 h 954"/>
                <a:gd name="T44" fmla="*/ 231 w 641"/>
                <a:gd name="T45" fmla="*/ 460 h 954"/>
                <a:gd name="T46" fmla="*/ 306 w 641"/>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1" h="954">
                  <a:moveTo>
                    <a:pt x="306" y="460"/>
                  </a:moveTo>
                  <a:cubicBezTo>
                    <a:pt x="415" y="460"/>
                    <a:pt x="492" y="535"/>
                    <a:pt x="492" y="685"/>
                  </a:cubicBezTo>
                  <a:cubicBezTo>
                    <a:pt x="492" y="858"/>
                    <a:pt x="392" y="910"/>
                    <a:pt x="311" y="910"/>
                  </a:cubicBezTo>
                  <a:cubicBezTo>
                    <a:pt x="256" y="910"/>
                    <a:pt x="133" y="894"/>
                    <a:pt x="74" y="812"/>
                  </a:cubicBezTo>
                  <a:cubicBezTo>
                    <a:pt x="140" y="809"/>
                    <a:pt x="156" y="763"/>
                    <a:pt x="156" y="734"/>
                  </a:cubicBezTo>
                  <a:cubicBezTo>
                    <a:pt x="156" y="689"/>
                    <a:pt x="122" y="656"/>
                    <a:pt x="78" y="656"/>
                  </a:cubicBezTo>
                  <a:cubicBezTo>
                    <a:pt x="39" y="656"/>
                    <a:pt x="0" y="681"/>
                    <a:pt x="0" y="738"/>
                  </a:cubicBezTo>
                  <a:cubicBezTo>
                    <a:pt x="0" y="869"/>
                    <a:pt x="145" y="954"/>
                    <a:pt x="314" y="954"/>
                  </a:cubicBezTo>
                  <a:cubicBezTo>
                    <a:pt x="508" y="954"/>
                    <a:pt x="641" y="824"/>
                    <a:pt x="641" y="685"/>
                  </a:cubicBezTo>
                  <a:cubicBezTo>
                    <a:pt x="641" y="576"/>
                    <a:pt x="552" y="467"/>
                    <a:pt x="399" y="435"/>
                  </a:cubicBezTo>
                  <a:cubicBezTo>
                    <a:pt x="545" y="382"/>
                    <a:pt x="598" y="278"/>
                    <a:pt x="598" y="192"/>
                  </a:cubicBezTo>
                  <a:cubicBezTo>
                    <a:pt x="598" y="82"/>
                    <a:pt x="472" y="0"/>
                    <a:pt x="317" y="0"/>
                  </a:cubicBezTo>
                  <a:cubicBezTo>
                    <a:pt x="162" y="0"/>
                    <a:pt x="44" y="75"/>
                    <a:pt x="44" y="187"/>
                  </a:cubicBezTo>
                  <a:cubicBezTo>
                    <a:pt x="44" y="235"/>
                    <a:pt x="74" y="261"/>
                    <a:pt x="116" y="261"/>
                  </a:cubicBezTo>
                  <a:cubicBezTo>
                    <a:pt x="159" y="261"/>
                    <a:pt x="188" y="228"/>
                    <a:pt x="188" y="190"/>
                  </a:cubicBezTo>
                  <a:cubicBezTo>
                    <a:pt x="188" y="149"/>
                    <a:pt x="159" y="120"/>
                    <a:pt x="116" y="117"/>
                  </a:cubicBezTo>
                  <a:cubicBezTo>
                    <a:pt x="165" y="56"/>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0" name="Picture 139">
            <a:extLst>
              <a:ext uri="{FF2B5EF4-FFF2-40B4-BE49-F238E27FC236}">
                <a16:creationId xmlns:a16="http://schemas.microsoft.com/office/drawing/2014/main" id="{E1DA580D-184B-4E9E-8B0D-06F8808B999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pic>
        <p:nvPicPr>
          <p:cNvPr id="84" name="Picture 83">
            <a:extLst>
              <a:ext uri="{FF2B5EF4-FFF2-40B4-BE49-F238E27FC236}">
                <a16:creationId xmlns:a16="http://schemas.microsoft.com/office/drawing/2014/main" id="{AD971FFB-93B7-4F6C-82F0-2849872F9225}"/>
              </a:ext>
            </a:extLst>
          </p:cNvPr>
          <p:cNvPicPr>
            <a:picLocks noChangeAspect="1"/>
          </p:cNvPicPr>
          <p:nvPr/>
        </p:nvPicPr>
        <p:blipFill>
          <a:blip r:embed="rId7"/>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5" name="Rectangle 84">
            <a:extLst>
              <a:ext uri="{FF2B5EF4-FFF2-40B4-BE49-F238E27FC236}">
                <a16:creationId xmlns:a16="http://schemas.microsoft.com/office/drawing/2014/main" id="{254D5FBB-BC97-44AC-A674-AA56FDFA4F3B}"/>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751F341C-03E7-4291-8C8A-C58D07C0E972}"/>
              </a:ext>
            </a:extLst>
          </p:cNvPr>
          <p:cNvSpPr/>
          <p:nvPr/>
        </p:nvSpPr>
        <p:spPr>
          <a:xfrm>
            <a:off x="5536777" y="512512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extLst>
      <p:ext uri="{BB962C8B-B14F-4D97-AF65-F5344CB8AC3E}">
        <p14:creationId xmlns:p14="http://schemas.microsoft.com/office/powerpoint/2010/main" val="3808970673"/>
      </p:ext>
    </p:extLst>
  </p:cSld>
  <p:clrMapOvr>
    <a:masterClrMapping/>
  </p:clrMapOvr>
  <mc:AlternateContent xmlns:mc="http://schemas.openxmlformats.org/markup-compatibility/2006" xmlns:p14="http://schemas.microsoft.com/office/powerpoint/2010/main">
    <mc:Choice Requires="p14">
      <p:transition spd="med" p14:dur="700" advTm="6134">
        <p:fade/>
      </p:transition>
    </mc:Choice>
    <mc:Fallback xmlns="">
      <p:transition spd="med" advTm="61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up)">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85"/>
                                        </p:tgtEl>
                                      </p:cBhvr>
                                    </p:animEffect>
                                    <p:set>
                                      <p:cBhvr>
                                        <p:cTn id="17" dur="1" fill="hold">
                                          <p:stCondLst>
                                            <p:cond delay="499"/>
                                          </p:stCondLst>
                                        </p:cTn>
                                        <p:tgtEl>
                                          <p:spTgt spid="8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86"/>
                                        </p:tgtEl>
                                      </p:cBhvr>
                                    </p:animEffect>
                                    <p:set>
                                      <p:cBhvr>
                                        <p:cTn id="27"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6" grpId="0" animBg="1"/>
      <p:bldP spid="8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TIPG</a:t>
            </a:r>
          </a:p>
        </p:txBody>
      </p:sp>
      <p:pic>
        <p:nvPicPr>
          <p:cNvPr id="5" name="Picture 4">
            <a:extLst>
              <a:ext uri="{FF2B5EF4-FFF2-40B4-BE49-F238E27FC236}">
                <a16:creationId xmlns:a16="http://schemas.microsoft.com/office/drawing/2014/main" id="{3247B677-1862-4178-B71F-9F6B402CE1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58286" y="2248767"/>
            <a:ext cx="8875427" cy="3603809"/>
          </a:xfrm>
          <a:prstGeom prst="rect">
            <a:avLst/>
          </a:prstGeom>
        </p:spPr>
      </p:pic>
      <p:sp>
        <p:nvSpPr>
          <p:cNvPr id="4" name="Rectangle 3">
            <a:extLst>
              <a:ext uri="{FF2B5EF4-FFF2-40B4-BE49-F238E27FC236}">
                <a16:creationId xmlns:a16="http://schemas.microsoft.com/office/drawing/2014/main" id="{A02A53CC-29F7-4C07-BC23-0472129D42E5}"/>
              </a:ext>
            </a:extLst>
          </p:cNvPr>
          <p:cNvSpPr/>
          <p:nvPr/>
        </p:nvSpPr>
        <p:spPr>
          <a:xfrm>
            <a:off x="1128121" y="2183057"/>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5E5B044-B9EB-41C5-844A-4D40C6AF39D3}"/>
              </a:ext>
            </a:extLst>
          </p:cNvPr>
          <p:cNvSpPr/>
          <p:nvPr/>
        </p:nvSpPr>
        <p:spPr>
          <a:xfrm>
            <a:off x="1128120" y="3352432"/>
            <a:ext cx="96715" cy="12838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0B0EC516-7F04-4E56-935F-9FA71660F782}"/>
              </a:ext>
            </a:extLst>
          </p:cNvPr>
          <p:cNvSpPr/>
          <p:nvPr/>
        </p:nvSpPr>
        <p:spPr>
          <a:xfrm>
            <a:off x="1128120" y="480006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61FFD1BC-4353-48E4-A5AE-3C5E5CEF671C}"/>
              </a:ext>
            </a:extLst>
          </p:cNvPr>
          <p:cNvSpPr/>
          <p:nvPr/>
        </p:nvSpPr>
        <p:spPr>
          <a:xfrm>
            <a:off x="1128119" y="547951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5456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0763">
        <p15:prstTrans prst="pageCurlDouble"/>
      </p:transition>
    </mc:Choice>
    <mc:Fallback xmlns="">
      <p:transition advTm="50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10" grpId="0" animBg="1"/>
      <p:bldP spid="1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Mochon</a:t>
            </a:r>
            <a:r>
              <a:rPr lang="en-GB" dirty="0">
                <a:solidFill>
                  <a:schemeClr val="bg1">
                    <a:lumMod val="50000"/>
                  </a:schemeClr>
                </a:solidFill>
              </a:rPr>
              <a:t> | </a:t>
            </a:r>
            <a:r>
              <a:rPr lang="en-GB" dirty="0"/>
              <a:t>Near-perfect WCF is possible</a:t>
            </a:r>
          </a:p>
        </p:txBody>
      </p:sp>
      <p:pic>
        <p:nvPicPr>
          <p:cNvPr id="6" name="Picture 5">
            <a:extLst>
              <a:ext uri="{FF2B5EF4-FFF2-40B4-BE49-F238E27FC236}">
                <a16:creationId xmlns:a16="http://schemas.microsoft.com/office/drawing/2014/main" id="{47644FD0-6A2F-4795-9B7B-D203DE6EF6D0}"/>
              </a:ext>
            </a:extLst>
          </p:cNvPr>
          <p:cNvPicPr>
            <a:picLocks noChangeAspect="1"/>
          </p:cNvPicPr>
          <p:nvPr/>
        </p:nvPicPr>
        <p:blipFill>
          <a:blip r:embed="rId6"/>
          <a:stretch>
            <a:fillRect/>
          </a:stretch>
        </p:blipFill>
        <p:spPr>
          <a:xfrm>
            <a:off x="8833658" y="1739052"/>
            <a:ext cx="3147753" cy="3072633"/>
          </a:xfrm>
          <a:prstGeom prst="rect">
            <a:avLst/>
          </a:prstGeom>
        </p:spPr>
      </p:pic>
      <p:pic>
        <p:nvPicPr>
          <p:cNvPr id="5" name="Picture 4">
            <a:extLst>
              <a:ext uri="{FF2B5EF4-FFF2-40B4-BE49-F238E27FC236}">
                <a16:creationId xmlns:a16="http://schemas.microsoft.com/office/drawing/2014/main" id="{848AAC08-F1BD-4D34-AA1E-93EDF922AE4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97814" y="2242258"/>
            <a:ext cx="7725562" cy="2918249"/>
          </a:xfrm>
          <a:prstGeom prst="rect">
            <a:avLst/>
          </a:prstGeom>
        </p:spPr>
      </p:pic>
      <p:pic>
        <p:nvPicPr>
          <p:cNvPr id="15" name="Picture 14">
            <a:extLst>
              <a:ext uri="{FF2B5EF4-FFF2-40B4-BE49-F238E27FC236}">
                <a16:creationId xmlns:a16="http://schemas.microsoft.com/office/drawing/2014/main" id="{C554A313-4970-4EE0-ABE4-FFC49219ED2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97814" y="6438341"/>
            <a:ext cx="4653100" cy="201142"/>
          </a:xfrm>
          <a:prstGeom prst="rect">
            <a:avLst/>
          </a:prstGeom>
        </p:spPr>
      </p:pic>
      <p:sp>
        <p:nvSpPr>
          <p:cNvPr id="7" name="Rectangle 6">
            <a:extLst>
              <a:ext uri="{FF2B5EF4-FFF2-40B4-BE49-F238E27FC236}">
                <a16:creationId xmlns:a16="http://schemas.microsoft.com/office/drawing/2014/main" id="{46116EEA-B217-409B-89C9-B07BCF917B3E}"/>
              </a:ext>
            </a:extLst>
          </p:cNvPr>
          <p:cNvSpPr/>
          <p:nvPr/>
        </p:nvSpPr>
        <p:spPr>
          <a:xfrm>
            <a:off x="294316" y="2130303"/>
            <a:ext cx="96715" cy="1987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B35D35BE-9540-4B91-9E34-00A6D7060750}"/>
              </a:ext>
            </a:extLst>
          </p:cNvPr>
          <p:cNvSpPr/>
          <p:nvPr/>
        </p:nvSpPr>
        <p:spPr>
          <a:xfrm>
            <a:off x="294315" y="4248662"/>
            <a:ext cx="96715" cy="971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3" name="Rectangle: Rounded Corners 2">
            <a:extLst>
              <a:ext uri="{FF2B5EF4-FFF2-40B4-BE49-F238E27FC236}">
                <a16:creationId xmlns:a16="http://schemas.microsoft.com/office/drawing/2014/main" id="{0D9A0884-F092-45B3-9F0D-E38C79748B6C}"/>
              </a:ext>
            </a:extLst>
          </p:cNvPr>
          <p:cNvSpPr/>
          <p:nvPr/>
        </p:nvSpPr>
        <p:spPr>
          <a:xfrm>
            <a:off x="10163908" y="2708031"/>
            <a:ext cx="123092" cy="1178169"/>
          </a:xfrm>
          <a:prstGeom prst="roundRect">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01B4AAE4-F2EA-4CBE-9385-2042CB714A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5157" y="2081087"/>
            <a:ext cx="5915002" cy="407377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840514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5105">
        <p15:prstTrans prst="pageCurlDouble"/>
      </p:transition>
    </mc:Choice>
    <mc:Fallback xmlns="">
      <p:transition advTm="851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Contribution</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TEF, Blinkered </a:t>
            </a:r>
            <a:r>
              <a:rPr lang="en-GB" dirty="0" err="1">
                <a:solidFill>
                  <a:schemeClr val="tx1">
                    <a:lumMod val="50000"/>
                    <a:lumOff val="50000"/>
                  </a:schemeClr>
                </a:solidFill>
              </a:rPr>
              <a:t>Unitaries</a:t>
            </a:r>
            <a:r>
              <a:rPr lang="en-GB" dirty="0"/>
              <a:t>, 1/10 explicit, Elliptic-Monotone-Align Algorithm</a:t>
            </a:r>
          </a:p>
        </p:txBody>
      </p:sp>
    </p:spTree>
    <p:extLst>
      <p:ext uri="{BB962C8B-B14F-4D97-AF65-F5344CB8AC3E}">
        <p14:creationId xmlns:p14="http://schemas.microsoft.com/office/powerpoint/2010/main" val="2697566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9">
        <p15:prstTrans prst="pageCurlDouble"/>
      </p:transition>
    </mc:Choice>
    <mc:Fallback xmlns="">
      <p:transition advTm="5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5125-E32A-4041-A7C4-42082B1B769A}"/>
              </a:ext>
            </a:extLst>
          </p:cNvPr>
          <p:cNvSpPr>
            <a:spLocks noGrp="1"/>
          </p:cNvSpPr>
          <p:nvPr>
            <p:ph type="title"/>
          </p:nvPr>
        </p:nvSpPr>
        <p:spPr/>
        <p:txBody>
          <a:bodyPr/>
          <a:lstStyle/>
          <a:p>
            <a:r>
              <a:rPr lang="en-GB" dirty="0"/>
              <a:t>Acknowledgments</a:t>
            </a:r>
          </a:p>
        </p:txBody>
      </p:sp>
      <p:sp>
        <p:nvSpPr>
          <p:cNvPr id="3" name="Text Placeholder 2">
            <a:extLst>
              <a:ext uri="{FF2B5EF4-FFF2-40B4-BE49-F238E27FC236}">
                <a16:creationId xmlns:a16="http://schemas.microsoft.com/office/drawing/2014/main" id="{D8E4FDBC-4A07-4835-9ECC-1A1D741318B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3909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51">
        <p15:prstTrans prst="pageCurlDouble"/>
      </p:transition>
    </mc:Choice>
    <mc:Fallback xmlns="">
      <p:transition advTm="55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TEF</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847399"/>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5" name="Picture 84">
            <a:extLst>
              <a:ext uri="{FF2B5EF4-FFF2-40B4-BE49-F238E27FC236}">
                <a16:creationId xmlns:a16="http://schemas.microsoft.com/office/drawing/2014/main" id="{FE8B4A0C-5964-4D06-AF12-D169349032A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969958"/>
            <a:ext cx="7894864" cy="3680918"/>
          </a:xfrm>
          <a:prstGeom prst="rect">
            <a:avLst/>
          </a:prstGeom>
        </p:spPr>
      </p:pic>
      <p:sp>
        <p:nvSpPr>
          <p:cNvPr id="59" name="Rectangle 58">
            <a:extLst>
              <a:ext uri="{FF2B5EF4-FFF2-40B4-BE49-F238E27FC236}">
                <a16:creationId xmlns:a16="http://schemas.microsoft.com/office/drawing/2014/main" id="{BD161EB9-57CD-4F06-9603-1CA6943D78DB}"/>
              </a:ext>
            </a:extLst>
          </p:cNvPr>
          <p:cNvSpPr/>
          <p:nvPr/>
        </p:nvSpPr>
        <p:spPr>
          <a:xfrm>
            <a:off x="459906" y="2841198"/>
            <a:ext cx="96715" cy="5187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07FD07F0-B1F6-4A9D-9848-DFB6A2216F14}"/>
              </a:ext>
            </a:extLst>
          </p:cNvPr>
          <p:cNvSpPr/>
          <p:nvPr/>
        </p:nvSpPr>
        <p:spPr>
          <a:xfrm>
            <a:off x="459905" y="3570959"/>
            <a:ext cx="96715" cy="14550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57D104E4-33C7-4569-AB93-14C16B8D2F1F}"/>
              </a:ext>
            </a:extLst>
          </p:cNvPr>
          <p:cNvSpPr/>
          <p:nvPr/>
        </p:nvSpPr>
        <p:spPr>
          <a:xfrm rot="16200000">
            <a:off x="3361529" y="4812377"/>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BAECF8F1-D10E-45F5-AEF4-4CA898FFB1A8}"/>
              </a:ext>
            </a:extLst>
          </p:cNvPr>
          <p:cNvSpPr/>
          <p:nvPr/>
        </p:nvSpPr>
        <p:spPr>
          <a:xfrm rot="16200000">
            <a:off x="10152610" y="2095723"/>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E105A636-AAA6-428A-A5EA-63662341BB5F}"/>
              </a:ext>
            </a:extLst>
          </p:cNvPr>
          <p:cNvSpPr/>
          <p:nvPr/>
        </p:nvSpPr>
        <p:spPr>
          <a:xfrm rot="16200000">
            <a:off x="5500335" y="4812376"/>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5E73434F-A33F-4693-94D4-64C7D86D32AB}"/>
              </a:ext>
            </a:extLst>
          </p:cNvPr>
          <p:cNvSpPr/>
          <p:nvPr/>
        </p:nvSpPr>
        <p:spPr>
          <a:xfrm rot="16200000">
            <a:off x="6203145" y="1633969"/>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F130430-4159-4636-AF7A-658E25729BF1}"/>
              </a:ext>
            </a:extLst>
          </p:cNvPr>
          <p:cNvSpPr/>
          <p:nvPr/>
        </p:nvSpPr>
        <p:spPr>
          <a:xfrm>
            <a:off x="459905" y="5675984"/>
            <a:ext cx="96715" cy="974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F34272A9-2B07-4A28-B3B8-3074B4FD6376}"/>
              </a:ext>
            </a:extLst>
          </p:cNvPr>
          <p:cNvSpPr/>
          <p:nvPr/>
        </p:nvSpPr>
        <p:spPr>
          <a:xfrm rot="16200000">
            <a:off x="4737274" y="5949783"/>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CCB40B03-8198-4B7A-AD98-0AD798E85B12}"/>
              </a:ext>
            </a:extLst>
          </p:cNvPr>
          <p:cNvSpPr/>
          <p:nvPr/>
        </p:nvSpPr>
        <p:spPr>
          <a:xfrm rot="16200000">
            <a:off x="6176228" y="713121"/>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5EC05B55-31A2-460D-81B7-2A8916DF19E6}"/>
              </a:ext>
            </a:extLst>
          </p:cNvPr>
          <p:cNvSpPr/>
          <p:nvPr/>
        </p:nvSpPr>
        <p:spPr>
          <a:xfrm rot="16200000">
            <a:off x="6724349" y="5949782"/>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66C602E-C43B-442E-A898-2596200A4B55}"/>
              </a:ext>
            </a:extLst>
          </p:cNvPr>
          <p:cNvSpPr/>
          <p:nvPr/>
        </p:nvSpPr>
        <p:spPr>
          <a:xfrm rot="16200000">
            <a:off x="10179713" y="1046879"/>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3" name="Rectangle 72">
            <a:extLst>
              <a:ext uri="{FF2B5EF4-FFF2-40B4-BE49-F238E27FC236}">
                <a16:creationId xmlns:a16="http://schemas.microsoft.com/office/drawing/2014/main" id="{862316CF-0E37-4547-B168-21217E30E54A}"/>
              </a:ext>
            </a:extLst>
          </p:cNvPr>
          <p:cNvSpPr/>
          <p:nvPr/>
        </p:nvSpPr>
        <p:spPr>
          <a:xfrm>
            <a:off x="4426912"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4" name="Rectangle 73">
            <a:extLst>
              <a:ext uri="{FF2B5EF4-FFF2-40B4-BE49-F238E27FC236}">
                <a16:creationId xmlns:a16="http://schemas.microsoft.com/office/drawing/2014/main" id="{5A14161D-E03A-467B-A533-2F52CFB79B8E}"/>
              </a:ext>
            </a:extLst>
          </p:cNvPr>
          <p:cNvSpPr/>
          <p:nvPr/>
        </p:nvSpPr>
        <p:spPr>
          <a:xfrm>
            <a:off x="6369874"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450923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392">
        <p15:prstTrans prst="pageCurlDouble"/>
      </p:transition>
    </mc:Choice>
    <mc:Fallback xmlns="">
      <p:transition advTm="23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63"/>
                                        </p:tgtEl>
                                      </p:cBhvr>
                                    </p:animEffect>
                                    <p:set>
                                      <p:cBhvr>
                                        <p:cTn id="32" dur="1" fill="hold">
                                          <p:stCondLst>
                                            <p:cond delay="499"/>
                                          </p:stCondLst>
                                        </p:cTn>
                                        <p:tgtEl>
                                          <p:spTgt spid="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1" nodeType="clickEffect">
                                  <p:stCondLst>
                                    <p:cond delay="0"/>
                                  </p:stCondLst>
                                  <p:childTnLst>
                                    <p:animEffect transition="out" filter="wipe(left)">
                                      <p:cBhvr>
                                        <p:cTn id="36" dur="500"/>
                                        <p:tgtEl>
                                          <p:spTgt spid="62"/>
                                        </p:tgtEl>
                                      </p:cBhvr>
                                    </p:animEffect>
                                    <p:set>
                                      <p:cBhvr>
                                        <p:cTn id="37" dur="1" fill="hold">
                                          <p:stCondLst>
                                            <p:cond delay="499"/>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65"/>
                                        </p:tgtEl>
                                      </p:cBhvr>
                                    </p:animEffect>
                                    <p:set>
                                      <p:cBhvr>
                                        <p:cTn id="52" dur="1" fill="hold">
                                          <p:stCondLst>
                                            <p:cond delay="499"/>
                                          </p:stCondLst>
                                        </p:cTn>
                                        <p:tgtEl>
                                          <p:spTgt spid="6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1" nodeType="clickEffect">
                                  <p:stCondLst>
                                    <p:cond delay="0"/>
                                  </p:stCondLst>
                                  <p:childTnLst>
                                    <p:animEffect transition="out" filter="wipe(left)">
                                      <p:cBhvr>
                                        <p:cTn id="56" dur="500"/>
                                        <p:tgtEl>
                                          <p:spTgt spid="64"/>
                                        </p:tgtEl>
                                      </p:cBhvr>
                                    </p:animEffect>
                                    <p:set>
                                      <p:cBhvr>
                                        <p:cTn id="57" dur="1" fill="hold">
                                          <p:stCondLst>
                                            <p:cond delay="499"/>
                                          </p:stCondLst>
                                        </p:cTn>
                                        <p:tgtEl>
                                          <p:spTgt spid="6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1" nodeType="clickEffect">
                                  <p:stCondLst>
                                    <p:cond delay="0"/>
                                  </p:stCondLst>
                                  <p:childTnLst>
                                    <p:animEffect transition="out" filter="wipe(left)">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1" nodeType="clickEffect">
                                  <p:stCondLst>
                                    <p:cond delay="0"/>
                                  </p:stCondLst>
                                  <p:childTnLst>
                                    <p:animEffect transition="out" filter="wipe(left)">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8" fill="hold" grpId="1" nodeType="clickEffect">
                                  <p:stCondLst>
                                    <p:cond delay="0"/>
                                  </p:stCondLst>
                                  <p:childTnLst>
                                    <p:animEffect transition="out" filter="wipe(left)">
                                      <p:cBhvr>
                                        <p:cTn id="101" dur="500"/>
                                        <p:tgtEl>
                                          <p:spTgt spid="71"/>
                                        </p:tgtEl>
                                      </p:cBhvr>
                                    </p:animEffect>
                                    <p:set>
                                      <p:cBhvr>
                                        <p:cTn id="102" dur="1" fill="hold">
                                          <p:stCondLst>
                                            <p:cond delay="499"/>
                                          </p:stCondLst>
                                        </p:cTn>
                                        <p:tgtEl>
                                          <p:spTgt spid="7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8" fill="hold" grpId="1" nodeType="clickEffect">
                                  <p:stCondLst>
                                    <p:cond delay="0"/>
                                  </p:stCondLst>
                                  <p:childTnLst>
                                    <p:animEffect transition="out" filter="wipe(left)">
                                      <p:cBhvr>
                                        <p:cTn id="106" dur="500"/>
                                        <p:tgtEl>
                                          <p:spTgt spid="70"/>
                                        </p:tgtEl>
                                      </p:cBhvr>
                                    </p:animEffect>
                                    <p:set>
                                      <p:cBhvr>
                                        <p:cTn id="107" dur="1" fill="hold">
                                          <p:stCondLst>
                                            <p:cond delay="499"/>
                                          </p:stCondLst>
                                        </p:cTn>
                                        <p:tgtEl>
                                          <p:spTgt spid="7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up)">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73"/>
                                        </p:tgtEl>
                                      </p:cBhvr>
                                    </p:animEffect>
                                    <p:set>
                                      <p:cBhvr>
                                        <p:cTn id="117" dur="1" fill="hold">
                                          <p:stCondLst>
                                            <p:cond delay="499"/>
                                          </p:stCondLst>
                                        </p:cTn>
                                        <p:tgtEl>
                                          <p:spTgt spid="7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up)">
                                      <p:cBhvr>
                                        <p:cTn id="122" dur="500"/>
                                        <p:tgtEl>
                                          <p:spTgt spid="7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74"/>
                                        </p:tgtEl>
                                      </p:cBhvr>
                                    </p:animEffect>
                                    <p:set>
                                      <p:cBhvr>
                                        <p:cTn id="127" dur="1" fill="hold">
                                          <p:stCondLst>
                                            <p:cond delay="499"/>
                                          </p:stCondLst>
                                        </p:cTn>
                                        <p:tgtEl>
                                          <p:spTgt spid="7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67"/>
                                        </p:tgtEl>
                                      </p:cBhvr>
                                    </p:animEffect>
                                    <p:set>
                                      <p:cBhvr>
                                        <p:cTn id="132"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3" grpId="1" animBg="1"/>
      <p:bldP spid="74" grpId="0" animBg="1"/>
      <p:bldP spid="7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903C-5CF5-4C54-9958-C1BC2C1DD08B}"/>
              </a:ext>
            </a:extLst>
          </p:cNvPr>
          <p:cNvSpPr>
            <a:spLocks noGrp="1"/>
          </p:cNvSpPr>
          <p:nvPr>
            <p:ph type="title"/>
          </p:nvPr>
        </p:nvSpPr>
        <p:spPr/>
        <p:txBody>
          <a:bodyPr/>
          <a:lstStyle/>
          <a:p>
            <a:r>
              <a:rPr lang="en-GB" dirty="0">
                <a:solidFill>
                  <a:schemeClr val="bg1">
                    <a:lumMod val="65000"/>
                  </a:schemeClr>
                </a:solidFill>
              </a:rPr>
              <a:t>TEF |</a:t>
            </a:r>
            <a:r>
              <a:rPr lang="en-GB" dirty="0"/>
              <a:t> Blinkered </a:t>
            </a:r>
            <a:r>
              <a:rPr lang="en-GB" dirty="0" err="1"/>
              <a:t>Unitaries</a:t>
            </a:r>
            <a:endParaRPr lang="en-GB" dirty="0"/>
          </a:p>
        </p:txBody>
      </p:sp>
      <p:pic>
        <p:nvPicPr>
          <p:cNvPr id="7" name="Picture 6">
            <a:extLst>
              <a:ext uri="{FF2B5EF4-FFF2-40B4-BE49-F238E27FC236}">
                <a16:creationId xmlns:a16="http://schemas.microsoft.com/office/drawing/2014/main" id="{37C2308B-1CDC-4625-A26E-0A34BBFDC20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89300" y="2556626"/>
            <a:ext cx="8813409" cy="2713752"/>
          </a:xfrm>
          <a:prstGeom prst="rect">
            <a:avLst/>
          </a:prstGeom>
        </p:spPr>
      </p:pic>
      <p:sp>
        <p:nvSpPr>
          <p:cNvPr id="4" name="Rectangle 3">
            <a:extLst>
              <a:ext uri="{FF2B5EF4-FFF2-40B4-BE49-F238E27FC236}">
                <a16:creationId xmlns:a16="http://schemas.microsoft.com/office/drawing/2014/main" id="{7027A57B-110E-4974-AA4F-27F501097FDB}"/>
              </a:ext>
            </a:extLst>
          </p:cNvPr>
          <p:cNvSpPr/>
          <p:nvPr/>
        </p:nvSpPr>
        <p:spPr>
          <a:xfrm>
            <a:off x="1193331" y="2450673"/>
            <a:ext cx="96715" cy="15974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C4D1996B-C445-443B-A632-D64891A5AFDF}"/>
              </a:ext>
            </a:extLst>
          </p:cNvPr>
          <p:cNvSpPr/>
          <p:nvPr/>
        </p:nvSpPr>
        <p:spPr>
          <a:xfrm>
            <a:off x="1193330" y="4188033"/>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A3561C0F-63F1-415D-90E5-D15F81C591A5}"/>
              </a:ext>
            </a:extLst>
          </p:cNvPr>
          <p:cNvSpPr/>
          <p:nvPr/>
        </p:nvSpPr>
        <p:spPr>
          <a:xfrm>
            <a:off x="1193330" y="4923839"/>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3164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89">
        <p15:prstTrans prst="pageCurlDouble"/>
      </p:transition>
    </mc:Choice>
    <mc:Fallback xmlns="">
      <p:transition advTm="2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62A8-8F29-466A-92BD-90C1A61E8103}"/>
              </a:ext>
            </a:extLst>
          </p:cNvPr>
          <p:cNvSpPr>
            <a:spLocks noGrp="1"/>
          </p:cNvSpPr>
          <p:nvPr>
            <p:ph type="title"/>
          </p:nvPr>
        </p:nvSpPr>
        <p:spPr/>
        <p:txBody>
          <a:bodyPr/>
          <a:lstStyle/>
          <a:p>
            <a:r>
              <a:rPr lang="en-GB" dirty="0">
                <a:solidFill>
                  <a:schemeClr val="bg1">
                    <a:lumMod val="65000"/>
                  </a:schemeClr>
                </a:solidFill>
              </a:rPr>
              <a:t>TEF |</a:t>
            </a:r>
            <a:r>
              <a:rPr lang="en-GB" dirty="0"/>
              <a:t> 1/10 Explicit</a:t>
            </a:r>
          </a:p>
        </p:txBody>
      </p:sp>
      <p:grpSp>
        <p:nvGrpSpPr>
          <p:cNvPr id="224" name="Group 223">
            <a:extLst>
              <a:ext uri="{FF2B5EF4-FFF2-40B4-BE49-F238E27FC236}">
                <a16:creationId xmlns:a16="http://schemas.microsoft.com/office/drawing/2014/main" id="{31BD163E-608C-4CF0-915D-B0DAC4E4D92F}"/>
              </a:ext>
            </a:extLst>
          </p:cNvPr>
          <p:cNvGrpSpPr>
            <a:grpSpLocks noChangeAspect="1"/>
          </p:cNvGrpSpPr>
          <p:nvPr/>
        </p:nvGrpSpPr>
        <p:grpSpPr>
          <a:xfrm>
            <a:off x="7426036" y="442710"/>
            <a:ext cx="4299973" cy="4105741"/>
            <a:chOff x="2789237" y="2682875"/>
            <a:chExt cx="1019175" cy="973138"/>
          </a:xfrm>
        </p:grpSpPr>
        <p:sp>
          <p:nvSpPr>
            <p:cNvPr id="24" name="Rectangle 7">
              <a:extLst>
                <a:ext uri="{FF2B5EF4-FFF2-40B4-BE49-F238E27FC236}">
                  <a16:creationId xmlns:a16="http://schemas.microsoft.com/office/drawing/2014/main" id="{426860C1-CA0B-42C7-AC1A-09EDAEFE4889}"/>
                </a:ext>
              </a:extLst>
            </p:cNvPr>
            <p:cNvSpPr>
              <a:spLocks noChangeArrowheads="1"/>
            </p:cNvSpPr>
            <p:nvPr/>
          </p:nvSpPr>
          <p:spPr bwMode="auto">
            <a:xfrm>
              <a:off x="2894012" y="2682875"/>
              <a:ext cx="914400" cy="912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5" name="Line 8">
              <a:extLst>
                <a:ext uri="{FF2B5EF4-FFF2-40B4-BE49-F238E27FC236}">
                  <a16:creationId xmlns:a16="http://schemas.microsoft.com/office/drawing/2014/main" id="{81E02D0E-697F-4F25-A472-8BB21B3D586E}"/>
                </a:ext>
              </a:extLst>
            </p:cNvPr>
            <p:cNvSpPr>
              <a:spLocks noChangeShapeType="1"/>
            </p:cNvSpPr>
            <p:nvPr/>
          </p:nvSpPr>
          <p:spPr bwMode="auto">
            <a:xfrm flipV="1">
              <a:off x="289401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6" name="Line 9">
              <a:extLst>
                <a:ext uri="{FF2B5EF4-FFF2-40B4-BE49-F238E27FC236}">
                  <a16:creationId xmlns:a16="http://schemas.microsoft.com/office/drawing/2014/main" id="{ED10AA2B-0DB9-491E-849A-B2FB653CCEEC}"/>
                </a:ext>
              </a:extLst>
            </p:cNvPr>
            <p:cNvSpPr>
              <a:spLocks noChangeShapeType="1"/>
            </p:cNvSpPr>
            <p:nvPr/>
          </p:nvSpPr>
          <p:spPr bwMode="auto">
            <a:xfrm flipV="1">
              <a:off x="289401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7" name="Line 10">
              <a:extLst>
                <a:ext uri="{FF2B5EF4-FFF2-40B4-BE49-F238E27FC236}">
                  <a16:creationId xmlns:a16="http://schemas.microsoft.com/office/drawing/2014/main" id="{A65B37B6-1B1D-431F-B4A8-54493B191EAF}"/>
                </a:ext>
              </a:extLst>
            </p:cNvPr>
            <p:cNvSpPr>
              <a:spLocks noChangeShapeType="1"/>
            </p:cNvSpPr>
            <p:nvPr/>
          </p:nvSpPr>
          <p:spPr bwMode="auto">
            <a:xfrm flipV="1">
              <a:off x="29638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8" name="Line 11">
              <a:extLst>
                <a:ext uri="{FF2B5EF4-FFF2-40B4-BE49-F238E27FC236}">
                  <a16:creationId xmlns:a16="http://schemas.microsoft.com/office/drawing/2014/main" id="{C4534B53-BCD2-4CF0-A10B-98B875BC8F8B}"/>
                </a:ext>
              </a:extLst>
            </p:cNvPr>
            <p:cNvSpPr>
              <a:spLocks noChangeShapeType="1"/>
            </p:cNvSpPr>
            <p:nvPr/>
          </p:nvSpPr>
          <p:spPr bwMode="auto">
            <a:xfrm flipV="1">
              <a:off x="29638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9" name="Line 12">
              <a:extLst>
                <a:ext uri="{FF2B5EF4-FFF2-40B4-BE49-F238E27FC236}">
                  <a16:creationId xmlns:a16="http://schemas.microsoft.com/office/drawing/2014/main" id="{8CC26B33-5736-4BF0-A6DE-82AA6CEBC92A}"/>
                </a:ext>
              </a:extLst>
            </p:cNvPr>
            <p:cNvSpPr>
              <a:spLocks noChangeShapeType="1"/>
            </p:cNvSpPr>
            <p:nvPr/>
          </p:nvSpPr>
          <p:spPr bwMode="auto">
            <a:xfrm flipV="1">
              <a:off x="30353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0" name="Line 13">
              <a:extLst>
                <a:ext uri="{FF2B5EF4-FFF2-40B4-BE49-F238E27FC236}">
                  <a16:creationId xmlns:a16="http://schemas.microsoft.com/office/drawing/2014/main" id="{6B011AE5-7AC3-4548-B453-1C37135A9FE1}"/>
                </a:ext>
              </a:extLst>
            </p:cNvPr>
            <p:cNvSpPr>
              <a:spLocks noChangeShapeType="1"/>
            </p:cNvSpPr>
            <p:nvPr/>
          </p:nvSpPr>
          <p:spPr bwMode="auto">
            <a:xfrm flipV="1">
              <a:off x="30353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1" name="Line 14">
              <a:extLst>
                <a:ext uri="{FF2B5EF4-FFF2-40B4-BE49-F238E27FC236}">
                  <a16:creationId xmlns:a16="http://schemas.microsoft.com/office/drawing/2014/main" id="{30C96DF2-9F1B-4B41-80CB-6919132496B3}"/>
                </a:ext>
              </a:extLst>
            </p:cNvPr>
            <p:cNvSpPr>
              <a:spLocks noChangeShapeType="1"/>
            </p:cNvSpPr>
            <p:nvPr/>
          </p:nvSpPr>
          <p:spPr bwMode="auto">
            <a:xfrm flipV="1">
              <a:off x="310515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2" name="Line 15">
              <a:extLst>
                <a:ext uri="{FF2B5EF4-FFF2-40B4-BE49-F238E27FC236}">
                  <a16:creationId xmlns:a16="http://schemas.microsoft.com/office/drawing/2014/main" id="{89CA538D-D548-4403-A54A-7CE8D28AD279}"/>
                </a:ext>
              </a:extLst>
            </p:cNvPr>
            <p:cNvSpPr>
              <a:spLocks noChangeShapeType="1"/>
            </p:cNvSpPr>
            <p:nvPr/>
          </p:nvSpPr>
          <p:spPr bwMode="auto">
            <a:xfrm flipV="1">
              <a:off x="310515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3" name="Line 16">
              <a:extLst>
                <a:ext uri="{FF2B5EF4-FFF2-40B4-BE49-F238E27FC236}">
                  <a16:creationId xmlns:a16="http://schemas.microsoft.com/office/drawing/2014/main" id="{5029E1F0-C31C-4301-9674-F31138D59CED}"/>
                </a:ext>
              </a:extLst>
            </p:cNvPr>
            <p:cNvSpPr>
              <a:spLocks noChangeShapeType="1"/>
            </p:cNvSpPr>
            <p:nvPr/>
          </p:nvSpPr>
          <p:spPr bwMode="auto">
            <a:xfrm flipV="1">
              <a:off x="31750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4" name="Line 17">
              <a:extLst>
                <a:ext uri="{FF2B5EF4-FFF2-40B4-BE49-F238E27FC236}">
                  <a16:creationId xmlns:a16="http://schemas.microsoft.com/office/drawing/2014/main" id="{BB47E021-49CA-4AF0-B5F8-CFBC9A41EC7E}"/>
                </a:ext>
              </a:extLst>
            </p:cNvPr>
            <p:cNvSpPr>
              <a:spLocks noChangeShapeType="1"/>
            </p:cNvSpPr>
            <p:nvPr/>
          </p:nvSpPr>
          <p:spPr bwMode="auto">
            <a:xfrm flipV="1">
              <a:off x="31750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5" name="Line 18">
              <a:extLst>
                <a:ext uri="{FF2B5EF4-FFF2-40B4-BE49-F238E27FC236}">
                  <a16:creationId xmlns:a16="http://schemas.microsoft.com/office/drawing/2014/main" id="{EFA594B0-A319-492F-9BF5-B4144D4E2B1B}"/>
                </a:ext>
              </a:extLst>
            </p:cNvPr>
            <p:cNvSpPr>
              <a:spLocks noChangeShapeType="1"/>
            </p:cNvSpPr>
            <p:nvPr/>
          </p:nvSpPr>
          <p:spPr bwMode="auto">
            <a:xfrm flipV="1">
              <a:off x="32464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6" name="Line 19">
              <a:extLst>
                <a:ext uri="{FF2B5EF4-FFF2-40B4-BE49-F238E27FC236}">
                  <a16:creationId xmlns:a16="http://schemas.microsoft.com/office/drawing/2014/main" id="{3599A116-5C96-4A33-A035-5369A326AACD}"/>
                </a:ext>
              </a:extLst>
            </p:cNvPr>
            <p:cNvSpPr>
              <a:spLocks noChangeShapeType="1"/>
            </p:cNvSpPr>
            <p:nvPr/>
          </p:nvSpPr>
          <p:spPr bwMode="auto">
            <a:xfrm flipV="1">
              <a:off x="32464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7" name="Line 20">
              <a:extLst>
                <a:ext uri="{FF2B5EF4-FFF2-40B4-BE49-F238E27FC236}">
                  <a16:creationId xmlns:a16="http://schemas.microsoft.com/office/drawing/2014/main" id="{8811D21A-19B2-42F5-9C2A-1F409F4D5EE2}"/>
                </a:ext>
              </a:extLst>
            </p:cNvPr>
            <p:cNvSpPr>
              <a:spLocks noChangeShapeType="1"/>
            </p:cNvSpPr>
            <p:nvPr/>
          </p:nvSpPr>
          <p:spPr bwMode="auto">
            <a:xfrm flipV="1">
              <a:off x="33162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8" name="Line 21">
              <a:extLst>
                <a:ext uri="{FF2B5EF4-FFF2-40B4-BE49-F238E27FC236}">
                  <a16:creationId xmlns:a16="http://schemas.microsoft.com/office/drawing/2014/main" id="{FA457120-2A1E-4213-8AB4-C63135BD4EFC}"/>
                </a:ext>
              </a:extLst>
            </p:cNvPr>
            <p:cNvSpPr>
              <a:spLocks noChangeShapeType="1"/>
            </p:cNvSpPr>
            <p:nvPr/>
          </p:nvSpPr>
          <p:spPr bwMode="auto">
            <a:xfrm flipV="1">
              <a:off x="33162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9" name="Line 22">
              <a:extLst>
                <a:ext uri="{FF2B5EF4-FFF2-40B4-BE49-F238E27FC236}">
                  <a16:creationId xmlns:a16="http://schemas.microsoft.com/office/drawing/2014/main" id="{6B002B9E-89BA-4E61-AC33-C26600C07F54}"/>
                </a:ext>
              </a:extLst>
            </p:cNvPr>
            <p:cNvSpPr>
              <a:spLocks noChangeShapeType="1"/>
            </p:cNvSpPr>
            <p:nvPr/>
          </p:nvSpPr>
          <p:spPr bwMode="auto">
            <a:xfrm flipV="1">
              <a:off x="33861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0" name="Line 23">
              <a:extLst>
                <a:ext uri="{FF2B5EF4-FFF2-40B4-BE49-F238E27FC236}">
                  <a16:creationId xmlns:a16="http://schemas.microsoft.com/office/drawing/2014/main" id="{AF4CF5B1-D67A-4D20-B001-36E1C89E6924}"/>
                </a:ext>
              </a:extLst>
            </p:cNvPr>
            <p:cNvSpPr>
              <a:spLocks noChangeShapeType="1"/>
            </p:cNvSpPr>
            <p:nvPr/>
          </p:nvSpPr>
          <p:spPr bwMode="auto">
            <a:xfrm flipV="1">
              <a:off x="33861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1" name="Line 24">
              <a:extLst>
                <a:ext uri="{FF2B5EF4-FFF2-40B4-BE49-F238E27FC236}">
                  <a16:creationId xmlns:a16="http://schemas.microsoft.com/office/drawing/2014/main" id="{2572A802-995D-4074-936A-9B3666F2A63A}"/>
                </a:ext>
              </a:extLst>
            </p:cNvPr>
            <p:cNvSpPr>
              <a:spLocks noChangeShapeType="1"/>
            </p:cNvSpPr>
            <p:nvPr/>
          </p:nvSpPr>
          <p:spPr bwMode="auto">
            <a:xfrm flipV="1">
              <a:off x="34559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2" name="Line 25">
              <a:extLst>
                <a:ext uri="{FF2B5EF4-FFF2-40B4-BE49-F238E27FC236}">
                  <a16:creationId xmlns:a16="http://schemas.microsoft.com/office/drawing/2014/main" id="{AD628BFF-CCDE-49E2-A84E-EC70AC872E32}"/>
                </a:ext>
              </a:extLst>
            </p:cNvPr>
            <p:cNvSpPr>
              <a:spLocks noChangeShapeType="1"/>
            </p:cNvSpPr>
            <p:nvPr/>
          </p:nvSpPr>
          <p:spPr bwMode="auto">
            <a:xfrm flipV="1">
              <a:off x="34559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3" name="Line 26">
              <a:extLst>
                <a:ext uri="{FF2B5EF4-FFF2-40B4-BE49-F238E27FC236}">
                  <a16:creationId xmlns:a16="http://schemas.microsoft.com/office/drawing/2014/main" id="{E9F5B3EA-23FF-4BA3-A2AA-683F5A340F1B}"/>
                </a:ext>
              </a:extLst>
            </p:cNvPr>
            <p:cNvSpPr>
              <a:spLocks noChangeShapeType="1"/>
            </p:cNvSpPr>
            <p:nvPr/>
          </p:nvSpPr>
          <p:spPr bwMode="auto">
            <a:xfrm flipV="1">
              <a:off x="35274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4" name="Line 27">
              <a:extLst>
                <a:ext uri="{FF2B5EF4-FFF2-40B4-BE49-F238E27FC236}">
                  <a16:creationId xmlns:a16="http://schemas.microsoft.com/office/drawing/2014/main" id="{2DEF1B69-87F7-4D33-9BB1-819F9442BA5E}"/>
                </a:ext>
              </a:extLst>
            </p:cNvPr>
            <p:cNvSpPr>
              <a:spLocks noChangeShapeType="1"/>
            </p:cNvSpPr>
            <p:nvPr/>
          </p:nvSpPr>
          <p:spPr bwMode="auto">
            <a:xfrm flipV="1">
              <a:off x="35274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5" name="Line 28">
              <a:extLst>
                <a:ext uri="{FF2B5EF4-FFF2-40B4-BE49-F238E27FC236}">
                  <a16:creationId xmlns:a16="http://schemas.microsoft.com/office/drawing/2014/main" id="{B38F00D9-9EDE-4AEB-8CE5-64808403DA7C}"/>
                </a:ext>
              </a:extLst>
            </p:cNvPr>
            <p:cNvSpPr>
              <a:spLocks noChangeShapeType="1"/>
            </p:cNvSpPr>
            <p:nvPr/>
          </p:nvSpPr>
          <p:spPr bwMode="auto">
            <a:xfrm flipV="1">
              <a:off x="359727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6" name="Line 29">
              <a:extLst>
                <a:ext uri="{FF2B5EF4-FFF2-40B4-BE49-F238E27FC236}">
                  <a16:creationId xmlns:a16="http://schemas.microsoft.com/office/drawing/2014/main" id="{5737EE01-2A25-49ED-BEB5-20F997C68995}"/>
                </a:ext>
              </a:extLst>
            </p:cNvPr>
            <p:cNvSpPr>
              <a:spLocks noChangeShapeType="1"/>
            </p:cNvSpPr>
            <p:nvPr/>
          </p:nvSpPr>
          <p:spPr bwMode="auto">
            <a:xfrm flipV="1">
              <a:off x="359727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7" name="Line 30">
              <a:extLst>
                <a:ext uri="{FF2B5EF4-FFF2-40B4-BE49-F238E27FC236}">
                  <a16:creationId xmlns:a16="http://schemas.microsoft.com/office/drawing/2014/main" id="{0EE242D2-7BFD-4B2B-9335-F7DD26881057}"/>
                </a:ext>
              </a:extLst>
            </p:cNvPr>
            <p:cNvSpPr>
              <a:spLocks noChangeShapeType="1"/>
            </p:cNvSpPr>
            <p:nvPr/>
          </p:nvSpPr>
          <p:spPr bwMode="auto">
            <a:xfrm flipV="1">
              <a:off x="36671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8" name="Line 31">
              <a:extLst>
                <a:ext uri="{FF2B5EF4-FFF2-40B4-BE49-F238E27FC236}">
                  <a16:creationId xmlns:a16="http://schemas.microsoft.com/office/drawing/2014/main" id="{EB0E5A1A-872A-4623-B3D3-A6DBE74BAD5D}"/>
                </a:ext>
              </a:extLst>
            </p:cNvPr>
            <p:cNvSpPr>
              <a:spLocks noChangeShapeType="1"/>
            </p:cNvSpPr>
            <p:nvPr/>
          </p:nvSpPr>
          <p:spPr bwMode="auto">
            <a:xfrm flipV="1">
              <a:off x="36671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9" name="Line 32">
              <a:extLst>
                <a:ext uri="{FF2B5EF4-FFF2-40B4-BE49-F238E27FC236}">
                  <a16:creationId xmlns:a16="http://schemas.microsoft.com/office/drawing/2014/main" id="{70B25E01-FB09-485E-8B6A-FC2714FE7C2A}"/>
                </a:ext>
              </a:extLst>
            </p:cNvPr>
            <p:cNvSpPr>
              <a:spLocks noChangeShapeType="1"/>
            </p:cNvSpPr>
            <p:nvPr/>
          </p:nvSpPr>
          <p:spPr bwMode="auto">
            <a:xfrm flipV="1">
              <a:off x="37385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0" name="Line 33">
              <a:extLst>
                <a:ext uri="{FF2B5EF4-FFF2-40B4-BE49-F238E27FC236}">
                  <a16:creationId xmlns:a16="http://schemas.microsoft.com/office/drawing/2014/main" id="{3ABD2FD4-AD0D-474D-90C1-B2A671BE71A0}"/>
                </a:ext>
              </a:extLst>
            </p:cNvPr>
            <p:cNvSpPr>
              <a:spLocks noChangeShapeType="1"/>
            </p:cNvSpPr>
            <p:nvPr/>
          </p:nvSpPr>
          <p:spPr bwMode="auto">
            <a:xfrm flipV="1">
              <a:off x="37385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1" name="Line 34">
              <a:extLst>
                <a:ext uri="{FF2B5EF4-FFF2-40B4-BE49-F238E27FC236}">
                  <a16:creationId xmlns:a16="http://schemas.microsoft.com/office/drawing/2014/main" id="{CA5E0186-F972-4EA9-BCFA-5D3E1A501E4B}"/>
                </a:ext>
              </a:extLst>
            </p:cNvPr>
            <p:cNvSpPr>
              <a:spLocks noChangeShapeType="1"/>
            </p:cNvSpPr>
            <p:nvPr/>
          </p:nvSpPr>
          <p:spPr bwMode="auto">
            <a:xfrm>
              <a:off x="2894012" y="359568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2" name="Line 35">
              <a:extLst>
                <a:ext uri="{FF2B5EF4-FFF2-40B4-BE49-F238E27FC236}">
                  <a16:creationId xmlns:a16="http://schemas.microsoft.com/office/drawing/2014/main" id="{9B9322EA-7F43-46D6-B739-C58DA184D8FE}"/>
                </a:ext>
              </a:extLst>
            </p:cNvPr>
            <p:cNvSpPr>
              <a:spLocks noChangeShapeType="1"/>
            </p:cNvSpPr>
            <p:nvPr/>
          </p:nvSpPr>
          <p:spPr bwMode="auto">
            <a:xfrm>
              <a:off x="2894012" y="359568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3" name="Line 36">
              <a:extLst>
                <a:ext uri="{FF2B5EF4-FFF2-40B4-BE49-F238E27FC236}">
                  <a16:creationId xmlns:a16="http://schemas.microsoft.com/office/drawing/2014/main" id="{11A65921-4C75-476B-9648-C22896F15878}"/>
                </a:ext>
              </a:extLst>
            </p:cNvPr>
            <p:cNvSpPr>
              <a:spLocks noChangeShapeType="1"/>
            </p:cNvSpPr>
            <p:nvPr/>
          </p:nvSpPr>
          <p:spPr bwMode="auto">
            <a:xfrm>
              <a:off x="2894012" y="352583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4" name="Line 37">
              <a:extLst>
                <a:ext uri="{FF2B5EF4-FFF2-40B4-BE49-F238E27FC236}">
                  <a16:creationId xmlns:a16="http://schemas.microsoft.com/office/drawing/2014/main" id="{5BC71EF1-B869-4C30-A5C9-0A105B73E2D1}"/>
                </a:ext>
              </a:extLst>
            </p:cNvPr>
            <p:cNvSpPr>
              <a:spLocks noChangeShapeType="1"/>
            </p:cNvSpPr>
            <p:nvPr/>
          </p:nvSpPr>
          <p:spPr bwMode="auto">
            <a:xfrm>
              <a:off x="2894012" y="352583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5" name="Line 38">
              <a:extLst>
                <a:ext uri="{FF2B5EF4-FFF2-40B4-BE49-F238E27FC236}">
                  <a16:creationId xmlns:a16="http://schemas.microsoft.com/office/drawing/2014/main" id="{990C8E94-FEAD-4EB5-B514-FD7667065680}"/>
                </a:ext>
              </a:extLst>
            </p:cNvPr>
            <p:cNvSpPr>
              <a:spLocks noChangeShapeType="1"/>
            </p:cNvSpPr>
            <p:nvPr/>
          </p:nvSpPr>
          <p:spPr bwMode="auto">
            <a:xfrm>
              <a:off x="2894012" y="34544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6" name="Line 39">
              <a:extLst>
                <a:ext uri="{FF2B5EF4-FFF2-40B4-BE49-F238E27FC236}">
                  <a16:creationId xmlns:a16="http://schemas.microsoft.com/office/drawing/2014/main" id="{7E91FCF7-385F-491F-9114-97693886A313}"/>
                </a:ext>
              </a:extLst>
            </p:cNvPr>
            <p:cNvSpPr>
              <a:spLocks noChangeShapeType="1"/>
            </p:cNvSpPr>
            <p:nvPr/>
          </p:nvSpPr>
          <p:spPr bwMode="auto">
            <a:xfrm>
              <a:off x="2894012" y="34544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7" name="Line 40">
              <a:extLst>
                <a:ext uri="{FF2B5EF4-FFF2-40B4-BE49-F238E27FC236}">
                  <a16:creationId xmlns:a16="http://schemas.microsoft.com/office/drawing/2014/main" id="{0283127B-51BB-4596-8733-01455DE69345}"/>
                </a:ext>
              </a:extLst>
            </p:cNvPr>
            <p:cNvSpPr>
              <a:spLocks noChangeShapeType="1"/>
            </p:cNvSpPr>
            <p:nvPr/>
          </p:nvSpPr>
          <p:spPr bwMode="auto">
            <a:xfrm>
              <a:off x="2894012" y="33845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8" name="Line 41">
              <a:extLst>
                <a:ext uri="{FF2B5EF4-FFF2-40B4-BE49-F238E27FC236}">
                  <a16:creationId xmlns:a16="http://schemas.microsoft.com/office/drawing/2014/main" id="{C94DE76D-6968-49A1-8797-0407C762BF37}"/>
                </a:ext>
              </a:extLst>
            </p:cNvPr>
            <p:cNvSpPr>
              <a:spLocks noChangeShapeType="1"/>
            </p:cNvSpPr>
            <p:nvPr/>
          </p:nvSpPr>
          <p:spPr bwMode="auto">
            <a:xfrm>
              <a:off x="2894012" y="33845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9" name="Line 42">
              <a:extLst>
                <a:ext uri="{FF2B5EF4-FFF2-40B4-BE49-F238E27FC236}">
                  <a16:creationId xmlns:a16="http://schemas.microsoft.com/office/drawing/2014/main" id="{C13FD4C4-ADFD-46A4-AD24-3E5E35F81D22}"/>
                </a:ext>
              </a:extLst>
            </p:cNvPr>
            <p:cNvSpPr>
              <a:spLocks noChangeShapeType="1"/>
            </p:cNvSpPr>
            <p:nvPr/>
          </p:nvSpPr>
          <p:spPr bwMode="auto">
            <a:xfrm>
              <a:off x="2894012" y="33147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0" name="Line 43">
              <a:extLst>
                <a:ext uri="{FF2B5EF4-FFF2-40B4-BE49-F238E27FC236}">
                  <a16:creationId xmlns:a16="http://schemas.microsoft.com/office/drawing/2014/main" id="{806BB635-C631-4183-A42A-87F18B6A0F82}"/>
                </a:ext>
              </a:extLst>
            </p:cNvPr>
            <p:cNvSpPr>
              <a:spLocks noChangeShapeType="1"/>
            </p:cNvSpPr>
            <p:nvPr/>
          </p:nvSpPr>
          <p:spPr bwMode="auto">
            <a:xfrm>
              <a:off x="2894012" y="33147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1" name="Line 44">
              <a:extLst>
                <a:ext uri="{FF2B5EF4-FFF2-40B4-BE49-F238E27FC236}">
                  <a16:creationId xmlns:a16="http://schemas.microsoft.com/office/drawing/2014/main" id="{D5A9E767-4CBE-4581-8C72-1D4A6DFB6B46}"/>
                </a:ext>
              </a:extLst>
            </p:cNvPr>
            <p:cNvSpPr>
              <a:spLocks noChangeShapeType="1"/>
            </p:cNvSpPr>
            <p:nvPr/>
          </p:nvSpPr>
          <p:spPr bwMode="auto">
            <a:xfrm>
              <a:off x="2894012" y="32448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2" name="Line 45">
              <a:extLst>
                <a:ext uri="{FF2B5EF4-FFF2-40B4-BE49-F238E27FC236}">
                  <a16:creationId xmlns:a16="http://schemas.microsoft.com/office/drawing/2014/main" id="{3BA37044-4A8B-4017-A9A3-BBEE909681A7}"/>
                </a:ext>
              </a:extLst>
            </p:cNvPr>
            <p:cNvSpPr>
              <a:spLocks noChangeShapeType="1"/>
            </p:cNvSpPr>
            <p:nvPr/>
          </p:nvSpPr>
          <p:spPr bwMode="auto">
            <a:xfrm>
              <a:off x="2894012" y="32448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3" name="Line 46">
              <a:extLst>
                <a:ext uri="{FF2B5EF4-FFF2-40B4-BE49-F238E27FC236}">
                  <a16:creationId xmlns:a16="http://schemas.microsoft.com/office/drawing/2014/main" id="{B18ABA49-F2B7-426B-A1DD-9E7568EA31AA}"/>
                </a:ext>
              </a:extLst>
            </p:cNvPr>
            <p:cNvSpPr>
              <a:spLocks noChangeShapeType="1"/>
            </p:cNvSpPr>
            <p:nvPr/>
          </p:nvSpPr>
          <p:spPr bwMode="auto">
            <a:xfrm>
              <a:off x="2894012" y="31734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4" name="Line 47">
              <a:extLst>
                <a:ext uri="{FF2B5EF4-FFF2-40B4-BE49-F238E27FC236}">
                  <a16:creationId xmlns:a16="http://schemas.microsoft.com/office/drawing/2014/main" id="{3E0BB3A7-C756-4590-A030-CEC747A5A002}"/>
                </a:ext>
              </a:extLst>
            </p:cNvPr>
            <p:cNvSpPr>
              <a:spLocks noChangeShapeType="1"/>
            </p:cNvSpPr>
            <p:nvPr/>
          </p:nvSpPr>
          <p:spPr bwMode="auto">
            <a:xfrm>
              <a:off x="2894012" y="31734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5" name="Line 48">
              <a:extLst>
                <a:ext uri="{FF2B5EF4-FFF2-40B4-BE49-F238E27FC236}">
                  <a16:creationId xmlns:a16="http://schemas.microsoft.com/office/drawing/2014/main" id="{4CFE2EB3-F0A3-492E-B841-DE7F16163AC8}"/>
                </a:ext>
              </a:extLst>
            </p:cNvPr>
            <p:cNvSpPr>
              <a:spLocks noChangeShapeType="1"/>
            </p:cNvSpPr>
            <p:nvPr/>
          </p:nvSpPr>
          <p:spPr bwMode="auto">
            <a:xfrm>
              <a:off x="2894012" y="31035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6" name="Line 49">
              <a:extLst>
                <a:ext uri="{FF2B5EF4-FFF2-40B4-BE49-F238E27FC236}">
                  <a16:creationId xmlns:a16="http://schemas.microsoft.com/office/drawing/2014/main" id="{25580162-EEC4-4B60-86A6-27EAC0D8D18F}"/>
                </a:ext>
              </a:extLst>
            </p:cNvPr>
            <p:cNvSpPr>
              <a:spLocks noChangeShapeType="1"/>
            </p:cNvSpPr>
            <p:nvPr/>
          </p:nvSpPr>
          <p:spPr bwMode="auto">
            <a:xfrm>
              <a:off x="2894012" y="31035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7" name="Line 50">
              <a:extLst>
                <a:ext uri="{FF2B5EF4-FFF2-40B4-BE49-F238E27FC236}">
                  <a16:creationId xmlns:a16="http://schemas.microsoft.com/office/drawing/2014/main" id="{1F2038C1-83E3-4039-8080-D02A3AEB12C7}"/>
                </a:ext>
              </a:extLst>
            </p:cNvPr>
            <p:cNvSpPr>
              <a:spLocks noChangeShapeType="1"/>
            </p:cNvSpPr>
            <p:nvPr/>
          </p:nvSpPr>
          <p:spPr bwMode="auto">
            <a:xfrm>
              <a:off x="2894012" y="30337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8" name="Line 51">
              <a:extLst>
                <a:ext uri="{FF2B5EF4-FFF2-40B4-BE49-F238E27FC236}">
                  <a16:creationId xmlns:a16="http://schemas.microsoft.com/office/drawing/2014/main" id="{94812FCA-48F9-4CF8-8FBC-BB5300C52A4D}"/>
                </a:ext>
              </a:extLst>
            </p:cNvPr>
            <p:cNvSpPr>
              <a:spLocks noChangeShapeType="1"/>
            </p:cNvSpPr>
            <p:nvPr/>
          </p:nvSpPr>
          <p:spPr bwMode="auto">
            <a:xfrm>
              <a:off x="2894012" y="30337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9" name="Line 52">
              <a:extLst>
                <a:ext uri="{FF2B5EF4-FFF2-40B4-BE49-F238E27FC236}">
                  <a16:creationId xmlns:a16="http://schemas.microsoft.com/office/drawing/2014/main" id="{4F120B26-FA9A-485A-810A-8EF6710DE01C}"/>
                </a:ext>
              </a:extLst>
            </p:cNvPr>
            <p:cNvSpPr>
              <a:spLocks noChangeShapeType="1"/>
            </p:cNvSpPr>
            <p:nvPr/>
          </p:nvSpPr>
          <p:spPr bwMode="auto">
            <a:xfrm>
              <a:off x="2894012" y="29638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0" name="Line 53">
              <a:extLst>
                <a:ext uri="{FF2B5EF4-FFF2-40B4-BE49-F238E27FC236}">
                  <a16:creationId xmlns:a16="http://schemas.microsoft.com/office/drawing/2014/main" id="{91963F86-4F58-4175-8B79-79741DB3A970}"/>
                </a:ext>
              </a:extLst>
            </p:cNvPr>
            <p:cNvSpPr>
              <a:spLocks noChangeShapeType="1"/>
            </p:cNvSpPr>
            <p:nvPr/>
          </p:nvSpPr>
          <p:spPr bwMode="auto">
            <a:xfrm>
              <a:off x="2894012" y="29638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1" name="Line 54">
              <a:extLst>
                <a:ext uri="{FF2B5EF4-FFF2-40B4-BE49-F238E27FC236}">
                  <a16:creationId xmlns:a16="http://schemas.microsoft.com/office/drawing/2014/main" id="{9CA6E91F-BFBE-424A-A369-28876328C98E}"/>
                </a:ext>
              </a:extLst>
            </p:cNvPr>
            <p:cNvSpPr>
              <a:spLocks noChangeShapeType="1"/>
            </p:cNvSpPr>
            <p:nvPr/>
          </p:nvSpPr>
          <p:spPr bwMode="auto">
            <a:xfrm>
              <a:off x="2894012" y="28924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2" name="Line 55">
              <a:extLst>
                <a:ext uri="{FF2B5EF4-FFF2-40B4-BE49-F238E27FC236}">
                  <a16:creationId xmlns:a16="http://schemas.microsoft.com/office/drawing/2014/main" id="{3D7CA78D-B1DD-434D-85DF-2E293CFE78EB}"/>
                </a:ext>
              </a:extLst>
            </p:cNvPr>
            <p:cNvSpPr>
              <a:spLocks noChangeShapeType="1"/>
            </p:cNvSpPr>
            <p:nvPr/>
          </p:nvSpPr>
          <p:spPr bwMode="auto">
            <a:xfrm>
              <a:off x="2894012" y="28924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3" name="Line 56">
              <a:extLst>
                <a:ext uri="{FF2B5EF4-FFF2-40B4-BE49-F238E27FC236}">
                  <a16:creationId xmlns:a16="http://schemas.microsoft.com/office/drawing/2014/main" id="{E9639C93-8FE6-4175-90F2-DBE0DFA0033F}"/>
                </a:ext>
              </a:extLst>
            </p:cNvPr>
            <p:cNvSpPr>
              <a:spLocks noChangeShapeType="1"/>
            </p:cNvSpPr>
            <p:nvPr/>
          </p:nvSpPr>
          <p:spPr bwMode="auto">
            <a:xfrm>
              <a:off x="2894012" y="282257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4" name="Line 57">
              <a:extLst>
                <a:ext uri="{FF2B5EF4-FFF2-40B4-BE49-F238E27FC236}">
                  <a16:creationId xmlns:a16="http://schemas.microsoft.com/office/drawing/2014/main" id="{BEF0785C-273A-4146-92DD-F97F8BD68054}"/>
                </a:ext>
              </a:extLst>
            </p:cNvPr>
            <p:cNvSpPr>
              <a:spLocks noChangeShapeType="1"/>
            </p:cNvSpPr>
            <p:nvPr/>
          </p:nvSpPr>
          <p:spPr bwMode="auto">
            <a:xfrm>
              <a:off x="2894012" y="282257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5" name="Line 58">
              <a:extLst>
                <a:ext uri="{FF2B5EF4-FFF2-40B4-BE49-F238E27FC236}">
                  <a16:creationId xmlns:a16="http://schemas.microsoft.com/office/drawing/2014/main" id="{79DF1836-3867-44B0-89B7-E60E1C40731F}"/>
                </a:ext>
              </a:extLst>
            </p:cNvPr>
            <p:cNvSpPr>
              <a:spLocks noChangeShapeType="1"/>
            </p:cNvSpPr>
            <p:nvPr/>
          </p:nvSpPr>
          <p:spPr bwMode="auto">
            <a:xfrm>
              <a:off x="2894012" y="27527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6" name="Line 59">
              <a:extLst>
                <a:ext uri="{FF2B5EF4-FFF2-40B4-BE49-F238E27FC236}">
                  <a16:creationId xmlns:a16="http://schemas.microsoft.com/office/drawing/2014/main" id="{2A1F8EF6-AD5C-4D57-9F27-EA704B67B4B5}"/>
                </a:ext>
              </a:extLst>
            </p:cNvPr>
            <p:cNvSpPr>
              <a:spLocks noChangeShapeType="1"/>
            </p:cNvSpPr>
            <p:nvPr/>
          </p:nvSpPr>
          <p:spPr bwMode="auto">
            <a:xfrm>
              <a:off x="2894012" y="27527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7" name="Freeform 60">
              <a:extLst>
                <a:ext uri="{FF2B5EF4-FFF2-40B4-BE49-F238E27FC236}">
                  <a16:creationId xmlns:a16="http://schemas.microsoft.com/office/drawing/2014/main" id="{153DF580-C687-41C3-972B-6132E7451128}"/>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78" name="Freeform 61">
              <a:extLst>
                <a:ext uri="{FF2B5EF4-FFF2-40B4-BE49-F238E27FC236}">
                  <a16:creationId xmlns:a16="http://schemas.microsoft.com/office/drawing/2014/main" id="{C7757027-03F2-407A-88B2-3A9295C1A3FF}"/>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9" name="Freeform 62">
              <a:extLst>
                <a:ext uri="{FF2B5EF4-FFF2-40B4-BE49-F238E27FC236}">
                  <a16:creationId xmlns:a16="http://schemas.microsoft.com/office/drawing/2014/main" id="{582132B0-54FF-402E-BA99-1F777A2F2636}"/>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0" name="Freeform 63">
              <a:extLst>
                <a:ext uri="{FF2B5EF4-FFF2-40B4-BE49-F238E27FC236}">
                  <a16:creationId xmlns:a16="http://schemas.microsoft.com/office/drawing/2014/main" id="{694B670E-3B61-48E5-B36D-4237C057536A}"/>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1" name="Freeform 64">
              <a:extLst>
                <a:ext uri="{FF2B5EF4-FFF2-40B4-BE49-F238E27FC236}">
                  <a16:creationId xmlns:a16="http://schemas.microsoft.com/office/drawing/2014/main" id="{912A8E29-3CD5-4BDD-BE0A-2DD376FCF5AD}"/>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2" name="Freeform 65">
              <a:extLst>
                <a:ext uri="{FF2B5EF4-FFF2-40B4-BE49-F238E27FC236}">
                  <a16:creationId xmlns:a16="http://schemas.microsoft.com/office/drawing/2014/main" id="{0BFC2874-508D-46E5-A282-307FBBA95E94}"/>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3" name="Freeform 66">
              <a:extLst>
                <a:ext uri="{FF2B5EF4-FFF2-40B4-BE49-F238E27FC236}">
                  <a16:creationId xmlns:a16="http://schemas.microsoft.com/office/drawing/2014/main" id="{834F294E-2A88-4813-AA92-C1B50F191C41}"/>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4" name="Freeform 67">
              <a:extLst>
                <a:ext uri="{FF2B5EF4-FFF2-40B4-BE49-F238E27FC236}">
                  <a16:creationId xmlns:a16="http://schemas.microsoft.com/office/drawing/2014/main" id="{EBA51B44-C5DD-4A66-901F-92E6285FA02F}"/>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5" name="Freeform 68">
              <a:extLst>
                <a:ext uri="{FF2B5EF4-FFF2-40B4-BE49-F238E27FC236}">
                  <a16:creationId xmlns:a16="http://schemas.microsoft.com/office/drawing/2014/main" id="{34896D25-661C-4752-B329-2BE14D726975}"/>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6" name="Freeform 69">
              <a:extLst>
                <a:ext uri="{FF2B5EF4-FFF2-40B4-BE49-F238E27FC236}">
                  <a16:creationId xmlns:a16="http://schemas.microsoft.com/office/drawing/2014/main" id="{C0F444EC-F520-4663-9959-A78C717C89A1}"/>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7" name="Freeform 70">
              <a:extLst>
                <a:ext uri="{FF2B5EF4-FFF2-40B4-BE49-F238E27FC236}">
                  <a16:creationId xmlns:a16="http://schemas.microsoft.com/office/drawing/2014/main" id="{8EE8A206-6F69-4B79-8717-4C54EBFDAA03}"/>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8" name="Freeform 71">
              <a:extLst>
                <a:ext uri="{FF2B5EF4-FFF2-40B4-BE49-F238E27FC236}">
                  <a16:creationId xmlns:a16="http://schemas.microsoft.com/office/drawing/2014/main" id="{93999C8F-D76C-44DB-ABD7-C37E67FAB7DD}"/>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9" name="Freeform 72">
              <a:extLst>
                <a:ext uri="{FF2B5EF4-FFF2-40B4-BE49-F238E27FC236}">
                  <a16:creationId xmlns:a16="http://schemas.microsoft.com/office/drawing/2014/main" id="{C65C0123-8116-4F70-9C8D-243F6EB9065A}"/>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0" name="Freeform 73">
              <a:extLst>
                <a:ext uri="{FF2B5EF4-FFF2-40B4-BE49-F238E27FC236}">
                  <a16:creationId xmlns:a16="http://schemas.microsoft.com/office/drawing/2014/main" id="{646B0C99-759C-47AC-8541-5D9AF211FCE8}"/>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1" name="Freeform 74">
              <a:extLst>
                <a:ext uri="{FF2B5EF4-FFF2-40B4-BE49-F238E27FC236}">
                  <a16:creationId xmlns:a16="http://schemas.microsoft.com/office/drawing/2014/main" id="{ECFCBFBA-B949-4BB5-8B0A-8D5ACED0694D}"/>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2" name="Freeform 75">
              <a:extLst>
                <a:ext uri="{FF2B5EF4-FFF2-40B4-BE49-F238E27FC236}">
                  <a16:creationId xmlns:a16="http://schemas.microsoft.com/office/drawing/2014/main" id="{AA44135B-7AAF-4AA6-9E78-066DAAD74927}"/>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3" name="Freeform 76">
              <a:extLst>
                <a:ext uri="{FF2B5EF4-FFF2-40B4-BE49-F238E27FC236}">
                  <a16:creationId xmlns:a16="http://schemas.microsoft.com/office/drawing/2014/main" id="{1D7EFC72-8785-4BAC-860B-10FDD151EF8D}"/>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4" name="Freeform 77">
              <a:extLst>
                <a:ext uri="{FF2B5EF4-FFF2-40B4-BE49-F238E27FC236}">
                  <a16:creationId xmlns:a16="http://schemas.microsoft.com/office/drawing/2014/main" id="{A0FF74AC-41AD-4777-8180-A60069CF7B97}"/>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5" name="Freeform 78">
              <a:extLst>
                <a:ext uri="{FF2B5EF4-FFF2-40B4-BE49-F238E27FC236}">
                  <a16:creationId xmlns:a16="http://schemas.microsoft.com/office/drawing/2014/main" id="{72AE0802-E9BE-4CA0-BAC4-AD5E567C7BEB}"/>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6" name="Freeform 79">
              <a:extLst>
                <a:ext uri="{FF2B5EF4-FFF2-40B4-BE49-F238E27FC236}">
                  <a16:creationId xmlns:a16="http://schemas.microsoft.com/office/drawing/2014/main" id="{69807572-7A7D-4353-9D8E-32D84ADAFE79}"/>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7" name="Freeform 80">
              <a:extLst>
                <a:ext uri="{FF2B5EF4-FFF2-40B4-BE49-F238E27FC236}">
                  <a16:creationId xmlns:a16="http://schemas.microsoft.com/office/drawing/2014/main" id="{EF4B3F90-BEDA-452A-B98D-95B6F2C66E14}"/>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8" name="Freeform 81">
              <a:extLst>
                <a:ext uri="{FF2B5EF4-FFF2-40B4-BE49-F238E27FC236}">
                  <a16:creationId xmlns:a16="http://schemas.microsoft.com/office/drawing/2014/main" id="{2779D1B3-6FBE-41DD-8094-434FD40AC56E}"/>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9" name="Freeform 82">
              <a:extLst>
                <a:ext uri="{FF2B5EF4-FFF2-40B4-BE49-F238E27FC236}">
                  <a16:creationId xmlns:a16="http://schemas.microsoft.com/office/drawing/2014/main" id="{2CAB653A-2BEC-4500-9BC6-7CAB10E87301}"/>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0" name="Freeform 83">
              <a:extLst>
                <a:ext uri="{FF2B5EF4-FFF2-40B4-BE49-F238E27FC236}">
                  <a16:creationId xmlns:a16="http://schemas.microsoft.com/office/drawing/2014/main" id="{70E7C483-4E4C-45D3-BAF1-2C16CD51AC38}"/>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1" name="Freeform 84">
              <a:extLst>
                <a:ext uri="{FF2B5EF4-FFF2-40B4-BE49-F238E27FC236}">
                  <a16:creationId xmlns:a16="http://schemas.microsoft.com/office/drawing/2014/main" id="{9E4DE073-3609-46DE-ACDD-F5004B6CAA89}"/>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2" name="Freeform 85">
              <a:extLst>
                <a:ext uri="{FF2B5EF4-FFF2-40B4-BE49-F238E27FC236}">
                  <a16:creationId xmlns:a16="http://schemas.microsoft.com/office/drawing/2014/main" id="{DEE914E9-8A74-4048-9C2B-10958367BB41}"/>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3" name="Freeform 86">
              <a:extLst>
                <a:ext uri="{FF2B5EF4-FFF2-40B4-BE49-F238E27FC236}">
                  <a16:creationId xmlns:a16="http://schemas.microsoft.com/office/drawing/2014/main" id="{BD23924B-F294-4F72-824B-78E1C8CEB2E8}"/>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4" name="Freeform 87">
              <a:extLst>
                <a:ext uri="{FF2B5EF4-FFF2-40B4-BE49-F238E27FC236}">
                  <a16:creationId xmlns:a16="http://schemas.microsoft.com/office/drawing/2014/main" id="{4A6B2823-3A21-4760-97A0-934D1201DC55}"/>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5" name="Freeform 88">
              <a:extLst>
                <a:ext uri="{FF2B5EF4-FFF2-40B4-BE49-F238E27FC236}">
                  <a16:creationId xmlns:a16="http://schemas.microsoft.com/office/drawing/2014/main" id="{EC92CB85-B205-4B3A-B83E-6ADBC12DEF60}"/>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6" name="Freeform 89">
              <a:extLst>
                <a:ext uri="{FF2B5EF4-FFF2-40B4-BE49-F238E27FC236}">
                  <a16:creationId xmlns:a16="http://schemas.microsoft.com/office/drawing/2014/main" id="{9A37855E-3A2E-4129-831A-B0F4D40EA704}"/>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7" name="Freeform 90">
              <a:extLst>
                <a:ext uri="{FF2B5EF4-FFF2-40B4-BE49-F238E27FC236}">
                  <a16:creationId xmlns:a16="http://schemas.microsoft.com/office/drawing/2014/main" id="{1F0F22E9-32DC-41C0-A2BC-2FE8148FE88E}"/>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8" name="Freeform 91">
              <a:extLst>
                <a:ext uri="{FF2B5EF4-FFF2-40B4-BE49-F238E27FC236}">
                  <a16:creationId xmlns:a16="http://schemas.microsoft.com/office/drawing/2014/main" id="{FD3FDCAC-DC7E-4D62-9007-3BF35E2F070D}"/>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9" name="Freeform 92">
              <a:extLst>
                <a:ext uri="{FF2B5EF4-FFF2-40B4-BE49-F238E27FC236}">
                  <a16:creationId xmlns:a16="http://schemas.microsoft.com/office/drawing/2014/main" id="{46CA0446-9F32-4793-9074-A2710B5042DC}"/>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0" name="Freeform 93">
              <a:extLst>
                <a:ext uri="{FF2B5EF4-FFF2-40B4-BE49-F238E27FC236}">
                  <a16:creationId xmlns:a16="http://schemas.microsoft.com/office/drawing/2014/main" id="{94ACAF5C-E6A4-4DD2-94D8-800CD1C0CF5F}"/>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1" name="Freeform 94">
              <a:extLst>
                <a:ext uri="{FF2B5EF4-FFF2-40B4-BE49-F238E27FC236}">
                  <a16:creationId xmlns:a16="http://schemas.microsoft.com/office/drawing/2014/main" id="{0B85F3F3-9044-4803-8DAC-EEC9C67686CF}"/>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2" name="Freeform 95">
              <a:extLst>
                <a:ext uri="{FF2B5EF4-FFF2-40B4-BE49-F238E27FC236}">
                  <a16:creationId xmlns:a16="http://schemas.microsoft.com/office/drawing/2014/main" id="{6C4A92FC-B18D-47B9-9141-98C920177399}"/>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3" name="Freeform 96">
              <a:extLst>
                <a:ext uri="{FF2B5EF4-FFF2-40B4-BE49-F238E27FC236}">
                  <a16:creationId xmlns:a16="http://schemas.microsoft.com/office/drawing/2014/main" id="{55483047-D658-4938-A811-C6F5B29C45DC}"/>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4" name="Freeform 97">
              <a:extLst>
                <a:ext uri="{FF2B5EF4-FFF2-40B4-BE49-F238E27FC236}">
                  <a16:creationId xmlns:a16="http://schemas.microsoft.com/office/drawing/2014/main" id="{E926A790-28F6-49AE-9313-265F05FCBCC9}"/>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5" name="Freeform 98">
              <a:extLst>
                <a:ext uri="{FF2B5EF4-FFF2-40B4-BE49-F238E27FC236}">
                  <a16:creationId xmlns:a16="http://schemas.microsoft.com/office/drawing/2014/main" id="{A9256B40-FCAC-471C-8199-C83EBBF17071}"/>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6" name="Freeform 99">
              <a:extLst>
                <a:ext uri="{FF2B5EF4-FFF2-40B4-BE49-F238E27FC236}">
                  <a16:creationId xmlns:a16="http://schemas.microsoft.com/office/drawing/2014/main" id="{6FCACBF6-4EC9-4F15-8738-D26E863A9A83}"/>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7" name="Freeform 100">
              <a:extLst>
                <a:ext uri="{FF2B5EF4-FFF2-40B4-BE49-F238E27FC236}">
                  <a16:creationId xmlns:a16="http://schemas.microsoft.com/office/drawing/2014/main" id="{B651F7B6-8EDF-492A-9F58-413FD3EBB707}"/>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8" name="Freeform 101">
              <a:extLst>
                <a:ext uri="{FF2B5EF4-FFF2-40B4-BE49-F238E27FC236}">
                  <a16:creationId xmlns:a16="http://schemas.microsoft.com/office/drawing/2014/main" id="{195D5AEE-06CA-4E63-AD77-AF6BF2CE8B13}"/>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9" name="Freeform 102">
              <a:extLst>
                <a:ext uri="{FF2B5EF4-FFF2-40B4-BE49-F238E27FC236}">
                  <a16:creationId xmlns:a16="http://schemas.microsoft.com/office/drawing/2014/main" id="{7C1813D3-C0F2-436D-ADC4-976E1F669560}"/>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0" name="Freeform 103">
              <a:extLst>
                <a:ext uri="{FF2B5EF4-FFF2-40B4-BE49-F238E27FC236}">
                  <a16:creationId xmlns:a16="http://schemas.microsoft.com/office/drawing/2014/main" id="{264EF570-3B67-4205-965A-97909BD779A6}"/>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1" name="Freeform 104">
              <a:extLst>
                <a:ext uri="{FF2B5EF4-FFF2-40B4-BE49-F238E27FC236}">
                  <a16:creationId xmlns:a16="http://schemas.microsoft.com/office/drawing/2014/main" id="{4B87098B-2A2F-4653-ABF7-F5AD3469D9B8}"/>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2" name="Freeform 105">
              <a:extLst>
                <a:ext uri="{FF2B5EF4-FFF2-40B4-BE49-F238E27FC236}">
                  <a16:creationId xmlns:a16="http://schemas.microsoft.com/office/drawing/2014/main" id="{BE711756-9738-46ED-9A6C-6B32E9F2BDEB}"/>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3" name="Freeform 106">
              <a:extLst>
                <a:ext uri="{FF2B5EF4-FFF2-40B4-BE49-F238E27FC236}">
                  <a16:creationId xmlns:a16="http://schemas.microsoft.com/office/drawing/2014/main" id="{521E54A3-C247-493C-BC6C-22A03DBCD21F}"/>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4" name="Freeform 107">
              <a:extLst>
                <a:ext uri="{FF2B5EF4-FFF2-40B4-BE49-F238E27FC236}">
                  <a16:creationId xmlns:a16="http://schemas.microsoft.com/office/drawing/2014/main" id="{B8F903B9-7141-44B6-8F32-E7FE77885522}"/>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5" name="Freeform 108">
              <a:extLst>
                <a:ext uri="{FF2B5EF4-FFF2-40B4-BE49-F238E27FC236}">
                  <a16:creationId xmlns:a16="http://schemas.microsoft.com/office/drawing/2014/main" id="{FD87DB6E-9666-41DF-B327-91A95C4469CE}"/>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6" name="Freeform 109">
              <a:extLst>
                <a:ext uri="{FF2B5EF4-FFF2-40B4-BE49-F238E27FC236}">
                  <a16:creationId xmlns:a16="http://schemas.microsoft.com/office/drawing/2014/main" id="{35D1B102-5A69-4EBB-B2AC-E414F322B383}"/>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7" name="Freeform 110">
              <a:extLst>
                <a:ext uri="{FF2B5EF4-FFF2-40B4-BE49-F238E27FC236}">
                  <a16:creationId xmlns:a16="http://schemas.microsoft.com/office/drawing/2014/main" id="{53C87723-9A1F-4F88-BDC1-E56EF56A193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8" name="Freeform 111">
              <a:extLst>
                <a:ext uri="{FF2B5EF4-FFF2-40B4-BE49-F238E27FC236}">
                  <a16:creationId xmlns:a16="http://schemas.microsoft.com/office/drawing/2014/main" id="{AFC16E78-267A-416D-97FA-95911DE6861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9" name="Freeform 112">
              <a:extLst>
                <a:ext uri="{FF2B5EF4-FFF2-40B4-BE49-F238E27FC236}">
                  <a16:creationId xmlns:a16="http://schemas.microsoft.com/office/drawing/2014/main" id="{18BB051A-43DA-4B3A-B05C-BBE999771225}"/>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0" name="Freeform 113">
              <a:extLst>
                <a:ext uri="{FF2B5EF4-FFF2-40B4-BE49-F238E27FC236}">
                  <a16:creationId xmlns:a16="http://schemas.microsoft.com/office/drawing/2014/main" id="{32DDCF86-959A-4595-9016-D086FDA3FAF1}"/>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1" name="Freeform 114">
              <a:extLst>
                <a:ext uri="{FF2B5EF4-FFF2-40B4-BE49-F238E27FC236}">
                  <a16:creationId xmlns:a16="http://schemas.microsoft.com/office/drawing/2014/main" id="{0846EE09-B597-4025-B3A4-866C5E7E6116}"/>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2" name="Freeform 115">
              <a:extLst>
                <a:ext uri="{FF2B5EF4-FFF2-40B4-BE49-F238E27FC236}">
                  <a16:creationId xmlns:a16="http://schemas.microsoft.com/office/drawing/2014/main" id="{610E56E0-4B2F-4030-8290-6CDFE9E190F2}"/>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3" name="Freeform 116">
              <a:extLst>
                <a:ext uri="{FF2B5EF4-FFF2-40B4-BE49-F238E27FC236}">
                  <a16:creationId xmlns:a16="http://schemas.microsoft.com/office/drawing/2014/main" id="{9BBDCC4A-6244-4C6D-B098-684FBFE7900A}"/>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4" name="Freeform 117">
              <a:extLst>
                <a:ext uri="{FF2B5EF4-FFF2-40B4-BE49-F238E27FC236}">
                  <a16:creationId xmlns:a16="http://schemas.microsoft.com/office/drawing/2014/main" id="{B9CEFF5A-3288-45DC-A1C8-08C2BC933AC0}"/>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5" name="Freeform 118">
              <a:extLst>
                <a:ext uri="{FF2B5EF4-FFF2-40B4-BE49-F238E27FC236}">
                  <a16:creationId xmlns:a16="http://schemas.microsoft.com/office/drawing/2014/main" id="{DE43E2AE-72C2-44F0-98C4-983DD19136E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6" name="Freeform 119">
              <a:extLst>
                <a:ext uri="{FF2B5EF4-FFF2-40B4-BE49-F238E27FC236}">
                  <a16:creationId xmlns:a16="http://schemas.microsoft.com/office/drawing/2014/main" id="{AA6A4107-A18E-4AA0-AEBA-E9F3072AF5A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7" name="Freeform 120">
              <a:extLst>
                <a:ext uri="{FF2B5EF4-FFF2-40B4-BE49-F238E27FC236}">
                  <a16:creationId xmlns:a16="http://schemas.microsoft.com/office/drawing/2014/main" id="{778A80BA-11EC-4813-A3EF-8BF7543249F5}"/>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8" name="Freeform 121">
              <a:extLst>
                <a:ext uri="{FF2B5EF4-FFF2-40B4-BE49-F238E27FC236}">
                  <a16:creationId xmlns:a16="http://schemas.microsoft.com/office/drawing/2014/main" id="{0C318D08-632B-424F-A0AA-6365DEC8A9EA}"/>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9" name="Freeform 122">
              <a:extLst>
                <a:ext uri="{FF2B5EF4-FFF2-40B4-BE49-F238E27FC236}">
                  <a16:creationId xmlns:a16="http://schemas.microsoft.com/office/drawing/2014/main" id="{7C4C10F9-6403-45FC-9796-0E82D722513D}"/>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0" name="Freeform 123">
              <a:extLst>
                <a:ext uri="{FF2B5EF4-FFF2-40B4-BE49-F238E27FC236}">
                  <a16:creationId xmlns:a16="http://schemas.microsoft.com/office/drawing/2014/main" id="{BA7EF06D-A4B0-4AB5-8A68-17D1F101E60E}"/>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1" name="Freeform 124">
              <a:extLst>
                <a:ext uri="{FF2B5EF4-FFF2-40B4-BE49-F238E27FC236}">
                  <a16:creationId xmlns:a16="http://schemas.microsoft.com/office/drawing/2014/main" id="{F71087CF-3027-4198-856D-9F4571B0A6EF}"/>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2" name="Freeform 125">
              <a:extLst>
                <a:ext uri="{FF2B5EF4-FFF2-40B4-BE49-F238E27FC236}">
                  <a16:creationId xmlns:a16="http://schemas.microsoft.com/office/drawing/2014/main" id="{FFC7DF5D-0C49-4CDA-A175-3F049D2E756D}"/>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3" name="Freeform 126">
              <a:extLst>
                <a:ext uri="{FF2B5EF4-FFF2-40B4-BE49-F238E27FC236}">
                  <a16:creationId xmlns:a16="http://schemas.microsoft.com/office/drawing/2014/main" id="{9336437F-BCDB-4839-BDBC-14EF885A1E1B}"/>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4" name="Freeform 127">
              <a:extLst>
                <a:ext uri="{FF2B5EF4-FFF2-40B4-BE49-F238E27FC236}">
                  <a16:creationId xmlns:a16="http://schemas.microsoft.com/office/drawing/2014/main" id="{4CEEF4F5-C42B-4021-A1A2-BEA9D704C258}"/>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5" name="Freeform 128">
              <a:extLst>
                <a:ext uri="{FF2B5EF4-FFF2-40B4-BE49-F238E27FC236}">
                  <a16:creationId xmlns:a16="http://schemas.microsoft.com/office/drawing/2014/main" id="{B7F91167-B077-4E97-A29A-4D8CAB0EC489}"/>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6" name="Freeform 129">
              <a:extLst>
                <a:ext uri="{FF2B5EF4-FFF2-40B4-BE49-F238E27FC236}">
                  <a16:creationId xmlns:a16="http://schemas.microsoft.com/office/drawing/2014/main" id="{0483D903-5FDC-42BC-8657-E99735E5193D}"/>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7" name="Freeform 130">
              <a:extLst>
                <a:ext uri="{FF2B5EF4-FFF2-40B4-BE49-F238E27FC236}">
                  <a16:creationId xmlns:a16="http://schemas.microsoft.com/office/drawing/2014/main" id="{4DC5ADB9-C1D1-4ADA-9C87-FA5488F11370}"/>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8" name="Freeform 131">
              <a:extLst>
                <a:ext uri="{FF2B5EF4-FFF2-40B4-BE49-F238E27FC236}">
                  <a16:creationId xmlns:a16="http://schemas.microsoft.com/office/drawing/2014/main" id="{6C77CC29-696F-4BA4-B294-4D89B7C76A8D}"/>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9" name="Freeform 132">
              <a:extLst>
                <a:ext uri="{FF2B5EF4-FFF2-40B4-BE49-F238E27FC236}">
                  <a16:creationId xmlns:a16="http://schemas.microsoft.com/office/drawing/2014/main" id="{D76CB1A6-FD18-416D-A607-5921F33B1146}"/>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0" name="Freeform 133">
              <a:extLst>
                <a:ext uri="{FF2B5EF4-FFF2-40B4-BE49-F238E27FC236}">
                  <a16:creationId xmlns:a16="http://schemas.microsoft.com/office/drawing/2014/main" id="{C1C38371-B81A-46B2-BF89-4B3BA5AE0B68}"/>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1" name="Freeform 134">
              <a:extLst>
                <a:ext uri="{FF2B5EF4-FFF2-40B4-BE49-F238E27FC236}">
                  <a16:creationId xmlns:a16="http://schemas.microsoft.com/office/drawing/2014/main" id="{0DF2D7C1-52A7-4F14-9B2E-D45DC3EE38B2}"/>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2" name="Freeform 135">
              <a:extLst>
                <a:ext uri="{FF2B5EF4-FFF2-40B4-BE49-F238E27FC236}">
                  <a16:creationId xmlns:a16="http://schemas.microsoft.com/office/drawing/2014/main" id="{3515E0BE-DCEE-4A1E-BA83-73155FD927EB}"/>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3" name="Freeform 136">
              <a:extLst>
                <a:ext uri="{FF2B5EF4-FFF2-40B4-BE49-F238E27FC236}">
                  <a16:creationId xmlns:a16="http://schemas.microsoft.com/office/drawing/2014/main" id="{CA780382-406A-4576-A01A-3F4CC6251566}"/>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4" name="Freeform 137">
              <a:extLst>
                <a:ext uri="{FF2B5EF4-FFF2-40B4-BE49-F238E27FC236}">
                  <a16:creationId xmlns:a16="http://schemas.microsoft.com/office/drawing/2014/main" id="{9A3FD373-61DD-48CF-933E-AAA566AE67EB}"/>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5" name="Freeform 138">
              <a:extLst>
                <a:ext uri="{FF2B5EF4-FFF2-40B4-BE49-F238E27FC236}">
                  <a16:creationId xmlns:a16="http://schemas.microsoft.com/office/drawing/2014/main" id="{3B88228E-F156-4562-9B54-2D48B468F5F7}"/>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6" name="Freeform 139">
              <a:extLst>
                <a:ext uri="{FF2B5EF4-FFF2-40B4-BE49-F238E27FC236}">
                  <a16:creationId xmlns:a16="http://schemas.microsoft.com/office/drawing/2014/main" id="{73A0CFEA-AD02-4C42-BE87-9D7089992DBE}"/>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7" name="Freeform 140">
              <a:extLst>
                <a:ext uri="{FF2B5EF4-FFF2-40B4-BE49-F238E27FC236}">
                  <a16:creationId xmlns:a16="http://schemas.microsoft.com/office/drawing/2014/main" id="{98F9B1D9-8CA5-4AD8-8686-36E3A4B531E7}"/>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8" name="Freeform 141">
              <a:extLst>
                <a:ext uri="{FF2B5EF4-FFF2-40B4-BE49-F238E27FC236}">
                  <a16:creationId xmlns:a16="http://schemas.microsoft.com/office/drawing/2014/main" id="{A6A004AF-7F9F-48AD-8C38-078F014963F4}"/>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9" name="Freeform 142">
              <a:extLst>
                <a:ext uri="{FF2B5EF4-FFF2-40B4-BE49-F238E27FC236}">
                  <a16:creationId xmlns:a16="http://schemas.microsoft.com/office/drawing/2014/main" id="{0D79A9B2-3A79-4638-92B7-970BA12E3A32}"/>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0" name="Freeform 143">
              <a:extLst>
                <a:ext uri="{FF2B5EF4-FFF2-40B4-BE49-F238E27FC236}">
                  <a16:creationId xmlns:a16="http://schemas.microsoft.com/office/drawing/2014/main" id="{530DDB79-EA2D-4C1D-B97C-00792F540B8C}"/>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1" name="Freeform 144">
              <a:extLst>
                <a:ext uri="{FF2B5EF4-FFF2-40B4-BE49-F238E27FC236}">
                  <a16:creationId xmlns:a16="http://schemas.microsoft.com/office/drawing/2014/main" id="{869864DD-18EC-402E-8CAA-4A3355099D02}"/>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2" name="Freeform 145">
              <a:extLst>
                <a:ext uri="{FF2B5EF4-FFF2-40B4-BE49-F238E27FC236}">
                  <a16:creationId xmlns:a16="http://schemas.microsoft.com/office/drawing/2014/main" id="{D1124DCE-AFB1-4A5D-B414-49B8A7F91B64}"/>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3" name="Freeform 146">
              <a:extLst>
                <a:ext uri="{FF2B5EF4-FFF2-40B4-BE49-F238E27FC236}">
                  <a16:creationId xmlns:a16="http://schemas.microsoft.com/office/drawing/2014/main" id="{EAA01B88-16EB-459C-ABCE-0B3BC88A5A82}"/>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4" name="Freeform 147">
              <a:extLst>
                <a:ext uri="{FF2B5EF4-FFF2-40B4-BE49-F238E27FC236}">
                  <a16:creationId xmlns:a16="http://schemas.microsoft.com/office/drawing/2014/main" id="{2817272F-F77C-4FE1-9E5C-3D8E5EA275BE}"/>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5" name="Freeform 148">
              <a:extLst>
                <a:ext uri="{FF2B5EF4-FFF2-40B4-BE49-F238E27FC236}">
                  <a16:creationId xmlns:a16="http://schemas.microsoft.com/office/drawing/2014/main" id="{9B7F2F10-3A65-4310-BC1B-E0623B997842}"/>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6" name="Freeform 149">
              <a:extLst>
                <a:ext uri="{FF2B5EF4-FFF2-40B4-BE49-F238E27FC236}">
                  <a16:creationId xmlns:a16="http://schemas.microsoft.com/office/drawing/2014/main" id="{CC962B7A-CCF7-4B7E-BBE0-480099AACAF6}"/>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7" name="Freeform 150">
              <a:extLst>
                <a:ext uri="{FF2B5EF4-FFF2-40B4-BE49-F238E27FC236}">
                  <a16:creationId xmlns:a16="http://schemas.microsoft.com/office/drawing/2014/main" id="{18E5F307-EEFB-46DE-B2C9-0C260C5401E1}"/>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8" name="Freeform 151">
              <a:extLst>
                <a:ext uri="{FF2B5EF4-FFF2-40B4-BE49-F238E27FC236}">
                  <a16:creationId xmlns:a16="http://schemas.microsoft.com/office/drawing/2014/main" id="{55E0DE81-BA4A-463A-9EB7-ECBBD55BD317}"/>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9" name="Freeform 152">
              <a:extLst>
                <a:ext uri="{FF2B5EF4-FFF2-40B4-BE49-F238E27FC236}">
                  <a16:creationId xmlns:a16="http://schemas.microsoft.com/office/drawing/2014/main" id="{2D78BE0B-19B5-4F31-A0CB-49AE161F99D5}"/>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0" name="Freeform 153">
              <a:extLst>
                <a:ext uri="{FF2B5EF4-FFF2-40B4-BE49-F238E27FC236}">
                  <a16:creationId xmlns:a16="http://schemas.microsoft.com/office/drawing/2014/main" id="{285E8B7B-D658-43D3-B4A2-2330C1325357}"/>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1" name="Freeform 154">
              <a:extLst>
                <a:ext uri="{FF2B5EF4-FFF2-40B4-BE49-F238E27FC236}">
                  <a16:creationId xmlns:a16="http://schemas.microsoft.com/office/drawing/2014/main" id="{6FDEA757-7517-4A67-871F-F9F6FFC7E23C}"/>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2" name="Freeform 155">
              <a:extLst>
                <a:ext uri="{FF2B5EF4-FFF2-40B4-BE49-F238E27FC236}">
                  <a16:creationId xmlns:a16="http://schemas.microsoft.com/office/drawing/2014/main" id="{9F9C923C-BB6A-476F-B26C-2A9432802644}"/>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3" name="Freeform 156">
              <a:extLst>
                <a:ext uri="{FF2B5EF4-FFF2-40B4-BE49-F238E27FC236}">
                  <a16:creationId xmlns:a16="http://schemas.microsoft.com/office/drawing/2014/main" id="{94FB2A1B-984C-46F4-8EE5-013D3D693E9E}"/>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4" name="Freeform 157">
              <a:extLst>
                <a:ext uri="{FF2B5EF4-FFF2-40B4-BE49-F238E27FC236}">
                  <a16:creationId xmlns:a16="http://schemas.microsoft.com/office/drawing/2014/main" id="{1C399876-ED06-4036-92E9-D13CB3A4A9EF}"/>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5" name="Freeform 158">
              <a:extLst>
                <a:ext uri="{FF2B5EF4-FFF2-40B4-BE49-F238E27FC236}">
                  <a16:creationId xmlns:a16="http://schemas.microsoft.com/office/drawing/2014/main" id="{F2540E14-13E2-4D2A-9FB7-E2219009FA66}"/>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6" name="Freeform 159">
              <a:extLst>
                <a:ext uri="{FF2B5EF4-FFF2-40B4-BE49-F238E27FC236}">
                  <a16:creationId xmlns:a16="http://schemas.microsoft.com/office/drawing/2014/main" id="{685D2A3F-C4EA-408B-84D7-EE09B1AAA25A}"/>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7" name="Line 160">
              <a:extLst>
                <a:ext uri="{FF2B5EF4-FFF2-40B4-BE49-F238E27FC236}">
                  <a16:creationId xmlns:a16="http://schemas.microsoft.com/office/drawing/2014/main" id="{43730D21-2C6E-4FD2-98B3-6F7FEAEB0719}"/>
                </a:ext>
              </a:extLst>
            </p:cNvPr>
            <p:cNvSpPr>
              <a:spLocks noChangeShapeType="1"/>
            </p:cNvSpPr>
            <p:nvPr/>
          </p:nvSpPr>
          <p:spPr bwMode="auto">
            <a:xfrm flipV="1">
              <a:off x="2894012" y="2682875"/>
              <a:ext cx="0" cy="912813"/>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8" name="Line 161">
              <a:extLst>
                <a:ext uri="{FF2B5EF4-FFF2-40B4-BE49-F238E27FC236}">
                  <a16:creationId xmlns:a16="http://schemas.microsoft.com/office/drawing/2014/main" id="{3BDFEC65-B829-4796-87C4-2BA54FAB5517}"/>
                </a:ext>
              </a:extLst>
            </p:cNvPr>
            <p:cNvSpPr>
              <a:spLocks noChangeShapeType="1"/>
            </p:cNvSpPr>
            <p:nvPr/>
          </p:nvSpPr>
          <p:spPr bwMode="auto">
            <a:xfrm>
              <a:off x="2894012" y="3595688"/>
              <a:ext cx="914400" cy="0"/>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9" name="Freeform 162">
              <a:extLst>
                <a:ext uri="{FF2B5EF4-FFF2-40B4-BE49-F238E27FC236}">
                  <a16:creationId xmlns:a16="http://schemas.microsoft.com/office/drawing/2014/main" id="{BC380B66-7D27-40CD-94B3-C889A37B7545}"/>
                </a:ext>
              </a:extLst>
            </p:cNvPr>
            <p:cNvSpPr>
              <a:spLocks noEditPoints="1"/>
            </p:cNvSpPr>
            <p:nvPr/>
          </p:nvSpPr>
          <p:spPr bwMode="auto">
            <a:xfrm>
              <a:off x="3549650" y="32337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6 h 327"/>
                <a:gd name="T10" fmla="*/ 43 w 214"/>
                <a:gd name="T11" fmla="*/ 206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3"/>
                    <a:pt x="185" y="172"/>
                  </a:cubicBezTo>
                  <a:cubicBezTo>
                    <a:pt x="174" y="183"/>
                    <a:pt x="160" y="191"/>
                    <a:pt x="145" y="197"/>
                  </a:cubicBezTo>
                  <a:cubicBezTo>
                    <a:pt x="129" y="203"/>
                    <a:pt x="110" y="206"/>
                    <a:pt x="87" y="206"/>
                  </a:cubicBezTo>
                  <a:lnTo>
                    <a:pt x="43" y="206"/>
                  </a:lnTo>
                  <a:lnTo>
                    <a:pt x="43" y="327"/>
                  </a:lnTo>
                  <a:lnTo>
                    <a:pt x="0" y="327"/>
                  </a:lnTo>
                  <a:lnTo>
                    <a:pt x="0" y="0"/>
                  </a:lnTo>
                  <a:lnTo>
                    <a:pt x="88" y="0"/>
                  </a:lnTo>
                  <a:cubicBezTo>
                    <a:pt x="108" y="0"/>
                    <a:pt x="125" y="2"/>
                    <a:pt x="138" y="5"/>
                  </a:cubicBezTo>
                  <a:cubicBezTo>
                    <a:pt x="152" y="9"/>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2" y="56"/>
                    <a:pt x="144" y="50"/>
                  </a:cubicBezTo>
                  <a:cubicBezTo>
                    <a:pt x="137" y="46"/>
                    <a:pt x="129" y="43"/>
                    <a:pt x="120" y="41"/>
                  </a:cubicBezTo>
                  <a:cubicBezTo>
                    <a:pt x="111" y="39"/>
                    <a:pt x="100" y="38"/>
                    <a:pt x="86" y="38"/>
                  </a:cubicBezTo>
                  <a:lnTo>
                    <a:pt x="43" y="38"/>
                  </a:lnTo>
                  <a:lnTo>
                    <a:pt x="43" y="168"/>
                  </a:lnTo>
                  <a:lnTo>
                    <a:pt x="80" y="168"/>
                  </a:lnTo>
                  <a:cubicBezTo>
                    <a:pt x="97" y="168"/>
                    <a:pt x="112" y="167"/>
                    <a:pt x="123" y="164"/>
                  </a:cubicBezTo>
                  <a:cubicBezTo>
                    <a:pt x="134" y="161"/>
                    <a:pt x="142" y="156"/>
                    <a:pt x="149" y="149"/>
                  </a:cubicBezTo>
                  <a:cubicBezTo>
                    <a:pt x="156" y="142"/>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0" name="Freeform 163">
              <a:extLst>
                <a:ext uri="{FF2B5EF4-FFF2-40B4-BE49-F238E27FC236}">
                  <a16:creationId xmlns:a16="http://schemas.microsoft.com/office/drawing/2014/main" id="{9AC63655-6B59-4A2B-908F-878D44619F9F}"/>
                </a:ext>
              </a:extLst>
            </p:cNvPr>
            <p:cNvSpPr>
              <a:spLocks/>
            </p:cNvSpPr>
            <p:nvPr/>
          </p:nvSpPr>
          <p:spPr bwMode="auto">
            <a:xfrm>
              <a:off x="3567112" y="3248025"/>
              <a:ext cx="9525" cy="14288"/>
            </a:xfrm>
            <a:custGeom>
              <a:avLst/>
              <a:gdLst>
                <a:gd name="T0" fmla="*/ 144 w 144"/>
                <a:gd name="T1" fmla="*/ 217 h 217"/>
                <a:gd name="T2" fmla="*/ 0 w 144"/>
                <a:gd name="T3" fmla="*/ 217 h 217"/>
                <a:gd name="T4" fmla="*/ 0 w 144"/>
                <a:gd name="T5" fmla="*/ 188 h 217"/>
                <a:gd name="T6" fmla="*/ 30 w 144"/>
                <a:gd name="T7" fmla="*/ 162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30 h 217"/>
                <a:gd name="T20" fmla="*/ 7 w 144"/>
                <a:gd name="T21" fmla="*/ 44 h 217"/>
                <a:gd name="T22" fmla="*/ 5 w 144"/>
                <a:gd name="T23" fmla="*/ 44 h 217"/>
                <a:gd name="T24" fmla="*/ 5 w 144"/>
                <a:gd name="T25" fmla="*/ 14 h 217"/>
                <a:gd name="T26" fmla="*/ 33 w 144"/>
                <a:gd name="T27" fmla="*/ 5 h 217"/>
                <a:gd name="T28" fmla="*/ 65 w 144"/>
                <a:gd name="T29" fmla="*/ 0 h 217"/>
                <a:gd name="T30" fmla="*/ 117 w 144"/>
                <a:gd name="T31" fmla="*/ 16 h 217"/>
                <a:gd name="T32" fmla="*/ 135 w 144"/>
                <a:gd name="T33" fmla="*/ 59 h 217"/>
                <a:gd name="T34" fmla="*/ 132 w 144"/>
                <a:gd name="T35" fmla="*/ 82 h 217"/>
                <a:gd name="T36" fmla="*/ 123 w 144"/>
                <a:gd name="T37" fmla="*/ 101 h 217"/>
                <a:gd name="T38" fmla="*/ 110 w 144"/>
                <a:gd name="T39" fmla="*/ 119 h 217"/>
                <a:gd name="T40" fmla="*/ 92 w 144"/>
                <a:gd name="T41" fmla="*/ 138 h 217"/>
                <a:gd name="T42" fmla="*/ 60 w 144"/>
                <a:gd name="T43" fmla="*/ 167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8"/>
                  </a:lnTo>
                  <a:cubicBezTo>
                    <a:pt x="10" y="179"/>
                    <a:pt x="20" y="170"/>
                    <a:pt x="30" y="162"/>
                  </a:cubicBezTo>
                  <a:cubicBezTo>
                    <a:pt x="40" y="153"/>
                    <a:pt x="50" y="145"/>
                    <a:pt x="58" y="136"/>
                  </a:cubicBezTo>
                  <a:cubicBezTo>
                    <a:pt x="77" y="119"/>
                    <a:pt x="89" y="105"/>
                    <a:pt x="96" y="94"/>
                  </a:cubicBezTo>
                  <a:cubicBezTo>
                    <a:pt x="103" y="84"/>
                    <a:pt x="106" y="72"/>
                    <a:pt x="106" y="60"/>
                  </a:cubicBezTo>
                  <a:cubicBezTo>
                    <a:pt x="106" y="49"/>
                    <a:pt x="102" y="41"/>
                    <a:pt x="95" y="34"/>
                  </a:cubicBezTo>
                  <a:cubicBezTo>
                    <a:pt x="88" y="28"/>
                    <a:pt x="78" y="25"/>
                    <a:pt x="65" y="25"/>
                  </a:cubicBezTo>
                  <a:cubicBezTo>
                    <a:pt x="56" y="25"/>
                    <a:pt x="47" y="27"/>
                    <a:pt x="36" y="30"/>
                  </a:cubicBezTo>
                  <a:cubicBezTo>
                    <a:pt x="26" y="33"/>
                    <a:pt x="17" y="37"/>
                    <a:pt x="7" y="44"/>
                  </a:cubicBezTo>
                  <a:lnTo>
                    <a:pt x="5" y="44"/>
                  </a:lnTo>
                  <a:lnTo>
                    <a:pt x="5" y="14"/>
                  </a:lnTo>
                  <a:cubicBezTo>
                    <a:pt x="12" y="10"/>
                    <a:pt x="21" y="7"/>
                    <a:pt x="33"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1"/>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1" name="Freeform 164">
              <a:extLst>
                <a:ext uri="{FF2B5EF4-FFF2-40B4-BE49-F238E27FC236}">
                  <a16:creationId xmlns:a16="http://schemas.microsoft.com/office/drawing/2014/main" id="{360142F5-F7F3-4B62-82DD-063B528F8C24}"/>
                </a:ext>
              </a:extLst>
            </p:cNvPr>
            <p:cNvSpPr>
              <a:spLocks/>
            </p:cNvSpPr>
            <p:nvPr/>
          </p:nvSpPr>
          <p:spPr bwMode="auto">
            <a:xfrm>
              <a:off x="3581400" y="3233738"/>
              <a:ext cx="7938" cy="28575"/>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9 w 132"/>
                <a:gd name="T17" fmla="*/ 39 h 432"/>
                <a:gd name="T18" fmla="*/ 69 w 132"/>
                <a:gd name="T19" fmla="*/ 88 h 432"/>
                <a:gd name="T20" fmla="*/ 47 w 132"/>
                <a:gd name="T21" fmla="*/ 147 h 432"/>
                <a:gd name="T22" fmla="*/ 39 w 132"/>
                <a:gd name="T23" fmla="*/ 216 h 432"/>
                <a:gd name="T24" fmla="*/ 47 w 132"/>
                <a:gd name="T25" fmla="*/ 285 h 432"/>
                <a:gd name="T26" fmla="*/ 69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2"/>
                    <a:pt x="36" y="370"/>
                    <a:pt x="22" y="335"/>
                  </a:cubicBezTo>
                  <a:cubicBezTo>
                    <a:pt x="7" y="299"/>
                    <a:pt x="0" y="260"/>
                    <a:pt x="0" y="216"/>
                  </a:cubicBezTo>
                  <a:cubicBezTo>
                    <a:pt x="0" y="172"/>
                    <a:pt x="7" y="132"/>
                    <a:pt x="22" y="97"/>
                  </a:cubicBezTo>
                  <a:cubicBezTo>
                    <a:pt x="36" y="62"/>
                    <a:pt x="56" y="29"/>
                    <a:pt x="82" y="0"/>
                  </a:cubicBezTo>
                  <a:lnTo>
                    <a:pt x="132" y="0"/>
                  </a:lnTo>
                  <a:lnTo>
                    <a:pt x="132" y="2"/>
                  </a:lnTo>
                  <a:cubicBezTo>
                    <a:pt x="121" y="12"/>
                    <a:pt x="109" y="25"/>
                    <a:pt x="99" y="39"/>
                  </a:cubicBezTo>
                  <a:cubicBezTo>
                    <a:pt x="88" y="53"/>
                    <a:pt x="78" y="69"/>
                    <a:pt x="69" y="88"/>
                  </a:cubicBezTo>
                  <a:cubicBezTo>
                    <a:pt x="60" y="106"/>
                    <a:pt x="53" y="125"/>
                    <a:pt x="47" y="147"/>
                  </a:cubicBezTo>
                  <a:cubicBezTo>
                    <a:pt x="42" y="169"/>
                    <a:pt x="39" y="192"/>
                    <a:pt x="39" y="216"/>
                  </a:cubicBezTo>
                  <a:cubicBezTo>
                    <a:pt x="39" y="241"/>
                    <a:pt x="41" y="264"/>
                    <a:pt x="47" y="285"/>
                  </a:cubicBezTo>
                  <a:cubicBezTo>
                    <a:pt x="52" y="305"/>
                    <a:pt x="59" y="325"/>
                    <a:pt x="69" y="344"/>
                  </a:cubicBezTo>
                  <a:cubicBezTo>
                    <a:pt x="77" y="362"/>
                    <a:pt x="87" y="378"/>
                    <a:pt x="99" y="393"/>
                  </a:cubicBezTo>
                  <a:cubicBezTo>
                    <a:pt x="110"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2" name="Freeform 165">
              <a:extLst>
                <a:ext uri="{FF2B5EF4-FFF2-40B4-BE49-F238E27FC236}">
                  <a16:creationId xmlns:a16="http://schemas.microsoft.com/office/drawing/2014/main" id="{1307B080-08DE-4848-9E86-D0270E6A3F56}"/>
                </a:ext>
              </a:extLst>
            </p:cNvPr>
            <p:cNvSpPr>
              <a:spLocks/>
            </p:cNvSpPr>
            <p:nvPr/>
          </p:nvSpPr>
          <p:spPr bwMode="auto">
            <a:xfrm>
              <a:off x="3592512" y="3240088"/>
              <a:ext cx="17463" cy="15875"/>
            </a:xfrm>
            <a:custGeom>
              <a:avLst/>
              <a:gdLst>
                <a:gd name="T0" fmla="*/ 240 w 240"/>
                <a:gd name="T1" fmla="*/ 245 h 245"/>
                <a:gd name="T2" fmla="*/ 188 w 240"/>
                <a:gd name="T3" fmla="*/ 245 h 245"/>
                <a:gd name="T4" fmla="*/ 118 w 240"/>
                <a:gd name="T5" fmla="*/ 151 h 245"/>
                <a:gd name="T6" fmla="*/ 48 w 240"/>
                <a:gd name="T7" fmla="*/ 245 h 245"/>
                <a:gd name="T8" fmla="*/ 0 w 240"/>
                <a:gd name="T9" fmla="*/ 245 h 245"/>
                <a:gd name="T10" fmla="*/ 96 w 240"/>
                <a:gd name="T11" fmla="*/ 123 h 245"/>
                <a:gd name="T12" fmla="*/ 1 w 240"/>
                <a:gd name="T13" fmla="*/ 0 h 245"/>
                <a:gd name="T14" fmla="*/ 53 w 240"/>
                <a:gd name="T15" fmla="*/ 0 h 245"/>
                <a:gd name="T16" fmla="*/ 122 w 240"/>
                <a:gd name="T17" fmla="*/ 93 h 245"/>
                <a:gd name="T18" fmla="*/ 191 w 240"/>
                <a:gd name="T19" fmla="*/ 0 h 245"/>
                <a:gd name="T20" fmla="*/ 240 w 240"/>
                <a:gd name="T21" fmla="*/ 0 h 245"/>
                <a:gd name="T22" fmla="*/ 143 w 240"/>
                <a:gd name="T23" fmla="*/ 121 h 245"/>
                <a:gd name="T24" fmla="*/ 240 w 240"/>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5">
                  <a:moveTo>
                    <a:pt x="240" y="245"/>
                  </a:moveTo>
                  <a:lnTo>
                    <a:pt x="188" y="245"/>
                  </a:lnTo>
                  <a:lnTo>
                    <a:pt x="118" y="151"/>
                  </a:lnTo>
                  <a:lnTo>
                    <a:pt x="48" y="245"/>
                  </a:lnTo>
                  <a:lnTo>
                    <a:pt x="0" y="245"/>
                  </a:lnTo>
                  <a:lnTo>
                    <a:pt x="96" y="123"/>
                  </a:lnTo>
                  <a:lnTo>
                    <a:pt x="1" y="0"/>
                  </a:lnTo>
                  <a:lnTo>
                    <a:pt x="53" y="0"/>
                  </a:lnTo>
                  <a:lnTo>
                    <a:pt x="122" y="93"/>
                  </a:lnTo>
                  <a:lnTo>
                    <a:pt x="191" y="0"/>
                  </a:lnTo>
                  <a:lnTo>
                    <a:pt x="240" y="0"/>
                  </a:lnTo>
                  <a:lnTo>
                    <a:pt x="143" y="121"/>
                  </a:lnTo>
                  <a:lnTo>
                    <a:pt x="240" y="245"/>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3" name="Freeform 166">
              <a:extLst>
                <a:ext uri="{FF2B5EF4-FFF2-40B4-BE49-F238E27FC236}">
                  <a16:creationId xmlns:a16="http://schemas.microsoft.com/office/drawing/2014/main" id="{F3021311-FBE9-4E46-BBB8-4E83C5DE86DE}"/>
                </a:ext>
              </a:extLst>
            </p:cNvPr>
            <p:cNvSpPr>
              <a:spLocks noEditPoints="1"/>
            </p:cNvSpPr>
            <p:nvPr/>
          </p:nvSpPr>
          <p:spPr bwMode="auto">
            <a:xfrm>
              <a:off x="3609975" y="32480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5"/>
                    <a:pt x="15" y="274"/>
                  </a:cubicBezTo>
                  <a:cubicBezTo>
                    <a:pt x="9" y="273"/>
                    <a:pt x="4" y="272"/>
                    <a:pt x="0" y="271"/>
                  </a:cubicBezTo>
                  <a:lnTo>
                    <a:pt x="0" y="245"/>
                  </a:lnTo>
                  <a:lnTo>
                    <a:pt x="1" y="245"/>
                  </a:lnTo>
                  <a:cubicBezTo>
                    <a:pt x="4" y="246"/>
                    <a:pt x="7" y="248"/>
                    <a:pt x="12" y="249"/>
                  </a:cubicBezTo>
                  <a:cubicBezTo>
                    <a:pt x="16" y="250"/>
                    <a:pt x="21" y="251"/>
                    <a:pt x="25" y="251"/>
                  </a:cubicBezTo>
                  <a:cubicBezTo>
                    <a:pt x="32" y="251"/>
                    <a:pt x="37" y="250"/>
                    <a:pt x="42" y="248"/>
                  </a:cubicBezTo>
                  <a:cubicBezTo>
                    <a:pt x="46" y="246"/>
                    <a:pt x="49" y="243"/>
                    <a:pt x="51" y="239"/>
                  </a:cubicBezTo>
                  <a:cubicBezTo>
                    <a:pt x="53" y="236"/>
                    <a:pt x="54"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4" name="Freeform 167">
              <a:extLst>
                <a:ext uri="{FF2B5EF4-FFF2-40B4-BE49-F238E27FC236}">
                  <a16:creationId xmlns:a16="http://schemas.microsoft.com/office/drawing/2014/main" id="{D1D5FAE4-3AD2-44D6-9666-3C9F208F25D1}"/>
                </a:ext>
              </a:extLst>
            </p:cNvPr>
            <p:cNvSpPr>
              <a:spLocks/>
            </p:cNvSpPr>
            <p:nvPr/>
          </p:nvSpPr>
          <p:spPr bwMode="auto">
            <a:xfrm>
              <a:off x="3619500" y="3233738"/>
              <a:ext cx="9525" cy="28575"/>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7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299"/>
                    <a:pt x="111" y="335"/>
                  </a:cubicBezTo>
                  <a:cubicBezTo>
                    <a:pt x="97" y="370"/>
                    <a:pt x="77" y="402"/>
                    <a:pt x="51" y="432"/>
                  </a:cubicBezTo>
                  <a:lnTo>
                    <a:pt x="0" y="432"/>
                  </a:lnTo>
                  <a:lnTo>
                    <a:pt x="0" y="430"/>
                  </a:lnTo>
                  <a:cubicBezTo>
                    <a:pt x="12" y="420"/>
                    <a:pt x="23" y="407"/>
                    <a:pt x="34" y="393"/>
                  </a:cubicBezTo>
                  <a:cubicBezTo>
                    <a:pt x="46" y="378"/>
                    <a:pt x="56" y="362"/>
                    <a:pt x="64" y="344"/>
                  </a:cubicBezTo>
                  <a:cubicBezTo>
                    <a:pt x="73" y="325"/>
                    <a:pt x="81" y="305"/>
                    <a:pt x="86" y="285"/>
                  </a:cubicBezTo>
                  <a:cubicBezTo>
                    <a:pt x="91" y="264"/>
                    <a:pt x="94" y="241"/>
                    <a:pt x="94" y="216"/>
                  </a:cubicBezTo>
                  <a:cubicBezTo>
                    <a:pt x="94" y="192"/>
                    <a:pt x="91" y="169"/>
                    <a:pt x="86" y="147"/>
                  </a:cubicBezTo>
                  <a:cubicBezTo>
                    <a:pt x="80" y="126"/>
                    <a:pt x="73" y="106"/>
                    <a:pt x="64" y="88"/>
                  </a:cubicBezTo>
                  <a:cubicBezTo>
                    <a:pt x="55" y="69"/>
                    <a:pt x="45" y="53"/>
                    <a:pt x="34" y="39"/>
                  </a:cubicBezTo>
                  <a:cubicBezTo>
                    <a:pt x="24" y="25"/>
                    <a:pt x="12" y="13"/>
                    <a:pt x="0" y="2"/>
                  </a:cubicBezTo>
                  <a:lnTo>
                    <a:pt x="0" y="0"/>
                  </a:lnTo>
                  <a:lnTo>
                    <a:pt x="51" y="0"/>
                  </a:lnTo>
                  <a:cubicBezTo>
                    <a:pt x="77" y="29"/>
                    <a:pt x="97" y="62"/>
                    <a:pt x="111" y="97"/>
                  </a:cubicBezTo>
                  <a:cubicBezTo>
                    <a:pt x="125" y="132"/>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5" name="Freeform 168">
              <a:extLst>
                <a:ext uri="{FF2B5EF4-FFF2-40B4-BE49-F238E27FC236}">
                  <a16:creationId xmlns:a16="http://schemas.microsoft.com/office/drawing/2014/main" id="{2DF1C5F2-42DB-4A73-9E74-E6D42B97425B}"/>
                </a:ext>
              </a:extLst>
            </p:cNvPr>
            <p:cNvSpPr>
              <a:spLocks noEditPoints="1"/>
            </p:cNvSpPr>
            <p:nvPr/>
          </p:nvSpPr>
          <p:spPr bwMode="auto">
            <a:xfrm>
              <a:off x="3367087" y="3532188"/>
              <a:ext cx="15875" cy="22225"/>
            </a:xfrm>
            <a:custGeom>
              <a:avLst/>
              <a:gdLst>
                <a:gd name="T0" fmla="*/ 214 w 214"/>
                <a:gd name="T1" fmla="*/ 99 h 327"/>
                <a:gd name="T2" fmla="*/ 206 w 214"/>
                <a:gd name="T3" fmla="*/ 139 h 327"/>
                <a:gd name="T4" fmla="*/ 185 w 214"/>
                <a:gd name="T5" fmla="*/ 171 h 327"/>
                <a:gd name="T6" fmla="*/ 145 w 214"/>
                <a:gd name="T7" fmla="*/ 196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5 w 214"/>
                <a:gd name="T23" fmla="*/ 20 h 327"/>
                <a:gd name="T24" fmla="*/ 204 w 214"/>
                <a:gd name="T25" fmla="*/ 51 h 327"/>
                <a:gd name="T26" fmla="*/ 214 w 214"/>
                <a:gd name="T27" fmla="*/ 99 h 327"/>
                <a:gd name="T28" fmla="*/ 168 w 214"/>
                <a:gd name="T29" fmla="*/ 100 h 327"/>
                <a:gd name="T30" fmla="*/ 163 w 214"/>
                <a:gd name="T31" fmla="*/ 70 h 327"/>
                <a:gd name="T32" fmla="*/ 145 w 214"/>
                <a:gd name="T33" fmla="*/ 50 h 327"/>
                <a:gd name="T34" fmla="*/ 120 w 214"/>
                <a:gd name="T35" fmla="*/ 40 h 327"/>
                <a:gd name="T36" fmla="*/ 86 w 214"/>
                <a:gd name="T37" fmla="*/ 37 h 327"/>
                <a:gd name="T38" fmla="*/ 43 w 214"/>
                <a:gd name="T39" fmla="*/ 37 h 327"/>
                <a:gd name="T40" fmla="*/ 43 w 214"/>
                <a:gd name="T41" fmla="*/ 168 h 327"/>
                <a:gd name="T42" fmla="*/ 80 w 214"/>
                <a:gd name="T43" fmla="*/ 168 h 327"/>
                <a:gd name="T44" fmla="*/ 123 w 214"/>
                <a:gd name="T45" fmla="*/ 163 h 327"/>
                <a:gd name="T46" fmla="*/ 150 w 214"/>
                <a:gd name="T47" fmla="*/ 148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3"/>
                    <a:pt x="211" y="127"/>
                    <a:pt x="206" y="139"/>
                  </a:cubicBezTo>
                  <a:cubicBezTo>
                    <a:pt x="201" y="151"/>
                    <a:pt x="194" y="162"/>
                    <a:pt x="185" y="171"/>
                  </a:cubicBezTo>
                  <a:cubicBezTo>
                    <a:pt x="174" y="182"/>
                    <a:pt x="160" y="191"/>
                    <a:pt x="145" y="196"/>
                  </a:cubicBezTo>
                  <a:cubicBezTo>
                    <a:pt x="130" y="202"/>
                    <a:pt x="110" y="205"/>
                    <a:pt x="87" y="205"/>
                  </a:cubicBezTo>
                  <a:lnTo>
                    <a:pt x="43" y="205"/>
                  </a:lnTo>
                  <a:lnTo>
                    <a:pt x="43" y="327"/>
                  </a:lnTo>
                  <a:lnTo>
                    <a:pt x="0" y="327"/>
                  </a:lnTo>
                  <a:lnTo>
                    <a:pt x="0" y="0"/>
                  </a:lnTo>
                  <a:lnTo>
                    <a:pt x="88" y="0"/>
                  </a:lnTo>
                  <a:cubicBezTo>
                    <a:pt x="108" y="0"/>
                    <a:pt x="125" y="1"/>
                    <a:pt x="138" y="5"/>
                  </a:cubicBezTo>
                  <a:cubicBezTo>
                    <a:pt x="152" y="8"/>
                    <a:pt x="164" y="13"/>
                    <a:pt x="175" y="20"/>
                  </a:cubicBezTo>
                  <a:cubicBezTo>
                    <a:pt x="187" y="29"/>
                    <a:pt x="197" y="39"/>
                    <a:pt x="204" y="51"/>
                  </a:cubicBezTo>
                  <a:cubicBezTo>
                    <a:pt x="210" y="64"/>
                    <a:pt x="214" y="79"/>
                    <a:pt x="214" y="99"/>
                  </a:cubicBezTo>
                  <a:close/>
                  <a:moveTo>
                    <a:pt x="168" y="100"/>
                  </a:moveTo>
                  <a:cubicBezTo>
                    <a:pt x="168" y="88"/>
                    <a:pt x="166" y="79"/>
                    <a:pt x="163" y="70"/>
                  </a:cubicBezTo>
                  <a:cubicBezTo>
                    <a:pt x="159" y="62"/>
                    <a:pt x="153" y="55"/>
                    <a:pt x="145" y="50"/>
                  </a:cubicBezTo>
                  <a:cubicBezTo>
                    <a:pt x="137" y="45"/>
                    <a:pt x="129" y="42"/>
                    <a:pt x="120" y="40"/>
                  </a:cubicBezTo>
                  <a:cubicBezTo>
                    <a:pt x="111" y="38"/>
                    <a:pt x="100" y="37"/>
                    <a:pt x="86" y="37"/>
                  </a:cubicBezTo>
                  <a:lnTo>
                    <a:pt x="43" y="37"/>
                  </a:lnTo>
                  <a:lnTo>
                    <a:pt x="43" y="168"/>
                  </a:lnTo>
                  <a:lnTo>
                    <a:pt x="80" y="168"/>
                  </a:lnTo>
                  <a:cubicBezTo>
                    <a:pt x="97" y="168"/>
                    <a:pt x="112" y="166"/>
                    <a:pt x="123" y="163"/>
                  </a:cubicBezTo>
                  <a:cubicBezTo>
                    <a:pt x="134" y="160"/>
                    <a:pt x="143" y="155"/>
                    <a:pt x="150" y="148"/>
                  </a:cubicBezTo>
                  <a:cubicBezTo>
                    <a:pt x="156" y="141"/>
                    <a:pt x="161" y="134"/>
                    <a:pt x="164" y="126"/>
                  </a:cubicBezTo>
                  <a:cubicBezTo>
                    <a:pt x="167" y="118"/>
                    <a:pt x="168" y="109"/>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6" name="Freeform 169">
              <a:extLst>
                <a:ext uri="{FF2B5EF4-FFF2-40B4-BE49-F238E27FC236}">
                  <a16:creationId xmlns:a16="http://schemas.microsoft.com/office/drawing/2014/main" id="{757733BD-0A57-4DE8-9E4B-8481C47BE532}"/>
                </a:ext>
              </a:extLst>
            </p:cNvPr>
            <p:cNvSpPr>
              <a:spLocks/>
            </p:cNvSpPr>
            <p:nvPr/>
          </p:nvSpPr>
          <p:spPr bwMode="auto">
            <a:xfrm>
              <a:off x="3386137" y="3530600"/>
              <a:ext cx="9525" cy="30163"/>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3"/>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8"/>
                  </a:cubicBezTo>
                  <a:cubicBezTo>
                    <a:pt x="41" y="169"/>
                    <a:pt x="39" y="192"/>
                    <a:pt x="39" y="216"/>
                  </a:cubicBezTo>
                  <a:cubicBezTo>
                    <a:pt x="39" y="241"/>
                    <a:pt x="41" y="264"/>
                    <a:pt x="47" y="285"/>
                  </a:cubicBezTo>
                  <a:cubicBezTo>
                    <a:pt x="52" y="306"/>
                    <a:pt x="59" y="326"/>
                    <a:pt x="68" y="344"/>
                  </a:cubicBezTo>
                  <a:cubicBezTo>
                    <a:pt x="77" y="362"/>
                    <a:pt x="87" y="379"/>
                    <a:pt x="98"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7" name="Freeform 170">
              <a:extLst>
                <a:ext uri="{FF2B5EF4-FFF2-40B4-BE49-F238E27FC236}">
                  <a16:creationId xmlns:a16="http://schemas.microsoft.com/office/drawing/2014/main" id="{C7B6EF4E-7B74-4357-ACEB-8089A3DEDAF9}"/>
                </a:ext>
              </a:extLst>
            </p:cNvPr>
            <p:cNvSpPr>
              <a:spLocks/>
            </p:cNvSpPr>
            <p:nvPr/>
          </p:nvSpPr>
          <p:spPr bwMode="auto">
            <a:xfrm>
              <a:off x="3398837" y="3536950"/>
              <a:ext cx="15875" cy="17463"/>
            </a:xfrm>
            <a:custGeom>
              <a:avLst/>
              <a:gdLst>
                <a:gd name="T0" fmla="*/ 240 w 240"/>
                <a:gd name="T1" fmla="*/ 246 h 246"/>
                <a:gd name="T2" fmla="*/ 187 w 240"/>
                <a:gd name="T3" fmla="*/ 246 h 246"/>
                <a:gd name="T4" fmla="*/ 118 w 240"/>
                <a:gd name="T5" fmla="*/ 152 h 246"/>
                <a:gd name="T6" fmla="*/ 48 w 240"/>
                <a:gd name="T7" fmla="*/ 246 h 246"/>
                <a:gd name="T8" fmla="*/ 0 w 240"/>
                <a:gd name="T9" fmla="*/ 246 h 246"/>
                <a:gd name="T10" fmla="*/ 95 w 240"/>
                <a:gd name="T11" fmla="*/ 124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2"/>
                  </a:lnTo>
                  <a:lnTo>
                    <a:pt x="48" y="246"/>
                  </a:lnTo>
                  <a:lnTo>
                    <a:pt x="0" y="246"/>
                  </a:lnTo>
                  <a:lnTo>
                    <a:pt x="95" y="124"/>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8" name="Freeform 171">
              <a:extLst>
                <a:ext uri="{FF2B5EF4-FFF2-40B4-BE49-F238E27FC236}">
                  <a16:creationId xmlns:a16="http://schemas.microsoft.com/office/drawing/2014/main" id="{3D5F259E-4911-4DD9-A1DF-FB75E3A62657}"/>
                </a:ext>
              </a:extLst>
            </p:cNvPr>
            <p:cNvSpPr>
              <a:spLocks noEditPoints="1"/>
            </p:cNvSpPr>
            <p:nvPr/>
          </p:nvSpPr>
          <p:spPr bwMode="auto">
            <a:xfrm>
              <a:off x="3414712" y="3546475"/>
              <a:ext cx="6350"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5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5"/>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9" name="Freeform 172">
              <a:extLst>
                <a:ext uri="{FF2B5EF4-FFF2-40B4-BE49-F238E27FC236}">
                  <a16:creationId xmlns:a16="http://schemas.microsoft.com/office/drawing/2014/main" id="{4182C210-DB2D-4444-909E-9D42945A7F32}"/>
                </a:ext>
              </a:extLst>
            </p:cNvPr>
            <p:cNvSpPr>
              <a:spLocks/>
            </p:cNvSpPr>
            <p:nvPr/>
          </p:nvSpPr>
          <p:spPr bwMode="auto">
            <a:xfrm>
              <a:off x="3424237" y="3530600"/>
              <a:ext cx="9525" cy="30163"/>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8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300"/>
                    <a:pt x="111" y="335"/>
                  </a:cubicBezTo>
                  <a:cubicBezTo>
                    <a:pt x="97" y="370"/>
                    <a:pt x="77" y="403"/>
                    <a:pt x="51" y="432"/>
                  </a:cubicBezTo>
                  <a:lnTo>
                    <a:pt x="0" y="432"/>
                  </a:lnTo>
                  <a:lnTo>
                    <a:pt x="0" y="430"/>
                  </a:lnTo>
                  <a:cubicBezTo>
                    <a:pt x="12" y="420"/>
                    <a:pt x="23" y="408"/>
                    <a:pt x="34" y="393"/>
                  </a:cubicBezTo>
                  <a:cubicBezTo>
                    <a:pt x="46" y="379"/>
                    <a:pt x="56" y="362"/>
                    <a:pt x="64" y="344"/>
                  </a:cubicBezTo>
                  <a:cubicBezTo>
                    <a:pt x="73" y="326"/>
                    <a:pt x="80" y="306"/>
                    <a:pt x="86" y="285"/>
                  </a:cubicBezTo>
                  <a:cubicBezTo>
                    <a:pt x="91" y="264"/>
                    <a:pt x="94" y="241"/>
                    <a:pt x="94" y="216"/>
                  </a:cubicBezTo>
                  <a:cubicBezTo>
                    <a:pt x="94" y="192"/>
                    <a:pt x="91" y="169"/>
                    <a:pt x="86" y="148"/>
                  </a:cubicBezTo>
                  <a:cubicBezTo>
                    <a:pt x="80" y="126"/>
                    <a:pt x="73" y="106"/>
                    <a:pt x="64" y="88"/>
                  </a:cubicBezTo>
                  <a:cubicBezTo>
                    <a:pt x="55" y="70"/>
                    <a:pt x="45" y="53"/>
                    <a:pt x="34" y="39"/>
                  </a:cubicBezTo>
                  <a:cubicBezTo>
                    <a:pt x="23" y="25"/>
                    <a:pt x="12" y="13"/>
                    <a:pt x="0" y="2"/>
                  </a:cubicBezTo>
                  <a:lnTo>
                    <a:pt x="0" y="0"/>
                  </a:lnTo>
                  <a:lnTo>
                    <a:pt x="51" y="0"/>
                  </a:lnTo>
                  <a:cubicBezTo>
                    <a:pt x="77" y="30"/>
                    <a:pt x="97" y="62"/>
                    <a:pt x="111" y="97"/>
                  </a:cubicBezTo>
                  <a:cubicBezTo>
                    <a:pt x="125" y="133"/>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0" name="Freeform 173">
              <a:extLst>
                <a:ext uri="{FF2B5EF4-FFF2-40B4-BE49-F238E27FC236}">
                  <a16:creationId xmlns:a16="http://schemas.microsoft.com/office/drawing/2014/main" id="{F166515F-D706-46EF-94E9-BF9687C07D64}"/>
                </a:ext>
              </a:extLst>
            </p:cNvPr>
            <p:cNvSpPr>
              <a:spLocks noEditPoints="1"/>
            </p:cNvSpPr>
            <p:nvPr/>
          </p:nvSpPr>
          <p:spPr bwMode="auto">
            <a:xfrm>
              <a:off x="3648075" y="3127375"/>
              <a:ext cx="14288" cy="23813"/>
            </a:xfrm>
            <a:custGeom>
              <a:avLst/>
              <a:gdLst>
                <a:gd name="T0" fmla="*/ 214 w 214"/>
                <a:gd name="T1" fmla="*/ 99 h 328"/>
                <a:gd name="T2" fmla="*/ 207 w 214"/>
                <a:gd name="T3" fmla="*/ 140 h 328"/>
                <a:gd name="T4" fmla="*/ 185 w 214"/>
                <a:gd name="T5" fmla="*/ 172 h 328"/>
                <a:gd name="T6" fmla="*/ 145 w 214"/>
                <a:gd name="T7" fmla="*/ 197 h 328"/>
                <a:gd name="T8" fmla="*/ 87 w 214"/>
                <a:gd name="T9" fmla="*/ 206 h 328"/>
                <a:gd name="T10" fmla="*/ 44 w 214"/>
                <a:gd name="T11" fmla="*/ 206 h 328"/>
                <a:gd name="T12" fmla="*/ 44 w 214"/>
                <a:gd name="T13" fmla="*/ 328 h 328"/>
                <a:gd name="T14" fmla="*/ 0 w 214"/>
                <a:gd name="T15" fmla="*/ 328 h 328"/>
                <a:gd name="T16" fmla="*/ 0 w 214"/>
                <a:gd name="T17" fmla="*/ 0 h 328"/>
                <a:gd name="T18" fmla="*/ 89 w 214"/>
                <a:gd name="T19" fmla="*/ 0 h 328"/>
                <a:gd name="T20" fmla="*/ 139 w 214"/>
                <a:gd name="T21" fmla="*/ 5 h 328"/>
                <a:gd name="T22" fmla="*/ 175 w 214"/>
                <a:gd name="T23" fmla="*/ 21 h 328"/>
                <a:gd name="T24" fmla="*/ 204 w 214"/>
                <a:gd name="T25" fmla="*/ 52 h 328"/>
                <a:gd name="T26" fmla="*/ 214 w 214"/>
                <a:gd name="T27" fmla="*/ 99 h 328"/>
                <a:gd name="T28" fmla="*/ 169 w 214"/>
                <a:gd name="T29" fmla="*/ 100 h 328"/>
                <a:gd name="T30" fmla="*/ 163 w 214"/>
                <a:gd name="T31" fmla="*/ 71 h 328"/>
                <a:gd name="T32" fmla="*/ 145 w 214"/>
                <a:gd name="T33" fmla="*/ 51 h 328"/>
                <a:gd name="T34" fmla="*/ 121 w 214"/>
                <a:gd name="T35" fmla="*/ 41 h 328"/>
                <a:gd name="T36" fmla="*/ 87 w 214"/>
                <a:gd name="T37" fmla="*/ 38 h 328"/>
                <a:gd name="T38" fmla="*/ 44 w 214"/>
                <a:gd name="T39" fmla="*/ 38 h 328"/>
                <a:gd name="T40" fmla="*/ 44 w 214"/>
                <a:gd name="T41" fmla="*/ 169 h 328"/>
                <a:gd name="T42" fmla="*/ 80 w 214"/>
                <a:gd name="T43" fmla="*/ 169 h 328"/>
                <a:gd name="T44" fmla="*/ 123 w 214"/>
                <a:gd name="T45" fmla="*/ 164 h 328"/>
                <a:gd name="T46" fmla="*/ 150 w 214"/>
                <a:gd name="T47" fmla="*/ 149 h 328"/>
                <a:gd name="T48" fmla="*/ 165 w 214"/>
                <a:gd name="T49" fmla="*/ 127 h 328"/>
                <a:gd name="T50" fmla="*/ 169 w 214"/>
                <a:gd name="T51" fmla="*/ 10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8">
                  <a:moveTo>
                    <a:pt x="214" y="99"/>
                  </a:moveTo>
                  <a:cubicBezTo>
                    <a:pt x="214" y="114"/>
                    <a:pt x="212" y="127"/>
                    <a:pt x="207" y="140"/>
                  </a:cubicBezTo>
                  <a:cubicBezTo>
                    <a:pt x="202" y="152"/>
                    <a:pt x="195" y="163"/>
                    <a:pt x="185" y="172"/>
                  </a:cubicBezTo>
                  <a:cubicBezTo>
                    <a:pt x="174" y="183"/>
                    <a:pt x="161" y="192"/>
                    <a:pt x="145" y="197"/>
                  </a:cubicBezTo>
                  <a:cubicBezTo>
                    <a:pt x="130" y="203"/>
                    <a:pt x="111" y="206"/>
                    <a:pt x="87" y="206"/>
                  </a:cubicBezTo>
                  <a:lnTo>
                    <a:pt x="44" y="206"/>
                  </a:lnTo>
                  <a:lnTo>
                    <a:pt x="44" y="328"/>
                  </a:lnTo>
                  <a:lnTo>
                    <a:pt x="0" y="328"/>
                  </a:lnTo>
                  <a:lnTo>
                    <a:pt x="0" y="0"/>
                  </a:lnTo>
                  <a:lnTo>
                    <a:pt x="89" y="0"/>
                  </a:lnTo>
                  <a:cubicBezTo>
                    <a:pt x="109" y="0"/>
                    <a:pt x="125" y="2"/>
                    <a:pt x="139" y="5"/>
                  </a:cubicBezTo>
                  <a:cubicBezTo>
                    <a:pt x="152" y="9"/>
                    <a:pt x="165" y="14"/>
                    <a:pt x="175" y="21"/>
                  </a:cubicBezTo>
                  <a:cubicBezTo>
                    <a:pt x="188" y="29"/>
                    <a:pt x="197" y="40"/>
                    <a:pt x="204" y="52"/>
                  </a:cubicBezTo>
                  <a:cubicBezTo>
                    <a:pt x="211" y="65"/>
                    <a:pt x="214" y="80"/>
                    <a:pt x="214" y="99"/>
                  </a:cubicBezTo>
                  <a:close/>
                  <a:moveTo>
                    <a:pt x="169" y="100"/>
                  </a:moveTo>
                  <a:cubicBezTo>
                    <a:pt x="169" y="89"/>
                    <a:pt x="167" y="79"/>
                    <a:pt x="163" y="71"/>
                  </a:cubicBezTo>
                  <a:cubicBezTo>
                    <a:pt x="159" y="63"/>
                    <a:pt x="153" y="56"/>
                    <a:pt x="145" y="51"/>
                  </a:cubicBezTo>
                  <a:cubicBezTo>
                    <a:pt x="138" y="46"/>
                    <a:pt x="130" y="43"/>
                    <a:pt x="121" y="41"/>
                  </a:cubicBezTo>
                  <a:cubicBezTo>
                    <a:pt x="112" y="39"/>
                    <a:pt x="101" y="38"/>
                    <a:pt x="87" y="38"/>
                  </a:cubicBezTo>
                  <a:lnTo>
                    <a:pt x="44" y="38"/>
                  </a:lnTo>
                  <a:lnTo>
                    <a:pt x="44" y="169"/>
                  </a:lnTo>
                  <a:lnTo>
                    <a:pt x="80" y="169"/>
                  </a:lnTo>
                  <a:cubicBezTo>
                    <a:pt x="98" y="169"/>
                    <a:pt x="112" y="167"/>
                    <a:pt x="123" y="164"/>
                  </a:cubicBezTo>
                  <a:cubicBezTo>
                    <a:pt x="134" y="161"/>
                    <a:pt x="143" y="156"/>
                    <a:pt x="150" y="149"/>
                  </a:cubicBezTo>
                  <a:cubicBezTo>
                    <a:pt x="157" y="142"/>
                    <a:pt x="162" y="134"/>
                    <a:pt x="165" y="127"/>
                  </a:cubicBezTo>
                  <a:cubicBezTo>
                    <a:pt x="168" y="119"/>
                    <a:pt x="169" y="110"/>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1" name="Freeform 174">
              <a:extLst>
                <a:ext uri="{FF2B5EF4-FFF2-40B4-BE49-F238E27FC236}">
                  <a16:creationId xmlns:a16="http://schemas.microsoft.com/office/drawing/2014/main" id="{4369FF3C-28F7-4292-BA92-7A9B1718C6AF}"/>
                </a:ext>
              </a:extLst>
            </p:cNvPr>
            <p:cNvSpPr>
              <a:spLocks/>
            </p:cNvSpPr>
            <p:nvPr/>
          </p:nvSpPr>
          <p:spPr bwMode="auto">
            <a:xfrm>
              <a:off x="3667125" y="3141663"/>
              <a:ext cx="7938" cy="14288"/>
            </a:xfrm>
            <a:custGeom>
              <a:avLst/>
              <a:gdLst>
                <a:gd name="T0" fmla="*/ 115 w 115"/>
                <a:gd name="T1" fmla="*/ 214 h 214"/>
                <a:gd name="T2" fmla="*/ 0 w 115"/>
                <a:gd name="T3" fmla="*/ 214 h 214"/>
                <a:gd name="T4" fmla="*/ 0 w 115"/>
                <a:gd name="T5" fmla="*/ 192 h 214"/>
                <a:gd name="T6" fmla="*/ 44 w 115"/>
                <a:gd name="T7" fmla="*/ 192 h 214"/>
                <a:gd name="T8" fmla="*/ 44 w 115"/>
                <a:gd name="T9" fmla="*/ 49 h 214"/>
                <a:gd name="T10" fmla="*/ 0 w 115"/>
                <a:gd name="T11" fmla="*/ 49 h 214"/>
                <a:gd name="T12" fmla="*/ 0 w 115"/>
                <a:gd name="T13" fmla="*/ 30 h 214"/>
                <a:gd name="T14" fmla="*/ 19 w 115"/>
                <a:gd name="T15" fmla="*/ 29 h 214"/>
                <a:gd name="T16" fmla="*/ 34 w 115"/>
                <a:gd name="T17" fmla="*/ 24 h 214"/>
                <a:gd name="T18" fmla="*/ 45 w 115"/>
                <a:gd name="T19" fmla="*/ 15 h 214"/>
                <a:gd name="T20" fmla="*/ 49 w 115"/>
                <a:gd name="T21" fmla="*/ 0 h 214"/>
                <a:gd name="T22" fmla="*/ 71 w 115"/>
                <a:gd name="T23" fmla="*/ 0 h 214"/>
                <a:gd name="T24" fmla="*/ 71 w 115"/>
                <a:gd name="T25" fmla="*/ 192 h 214"/>
                <a:gd name="T26" fmla="*/ 115 w 115"/>
                <a:gd name="T27" fmla="*/ 192 h 214"/>
                <a:gd name="T28" fmla="*/ 115 w 115"/>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4">
                  <a:moveTo>
                    <a:pt x="115" y="214"/>
                  </a:moveTo>
                  <a:lnTo>
                    <a:pt x="0" y="214"/>
                  </a:lnTo>
                  <a:lnTo>
                    <a:pt x="0" y="192"/>
                  </a:lnTo>
                  <a:lnTo>
                    <a:pt x="44" y="192"/>
                  </a:lnTo>
                  <a:lnTo>
                    <a:pt x="44" y="49"/>
                  </a:lnTo>
                  <a:lnTo>
                    <a:pt x="0" y="49"/>
                  </a:lnTo>
                  <a:lnTo>
                    <a:pt x="0" y="30"/>
                  </a:lnTo>
                  <a:cubicBezTo>
                    <a:pt x="6" y="30"/>
                    <a:pt x="12" y="30"/>
                    <a:pt x="19" y="29"/>
                  </a:cubicBezTo>
                  <a:cubicBezTo>
                    <a:pt x="26" y="28"/>
                    <a:pt x="31" y="26"/>
                    <a:pt x="34" y="24"/>
                  </a:cubicBezTo>
                  <a:cubicBezTo>
                    <a:pt x="39" y="22"/>
                    <a:pt x="42" y="19"/>
                    <a:pt x="45" y="15"/>
                  </a:cubicBezTo>
                  <a:cubicBezTo>
                    <a:pt x="47" y="11"/>
                    <a:pt x="49" y="7"/>
                    <a:pt x="49" y="0"/>
                  </a:cubicBezTo>
                  <a:lnTo>
                    <a:pt x="71" y="0"/>
                  </a:lnTo>
                  <a:lnTo>
                    <a:pt x="71" y="192"/>
                  </a:lnTo>
                  <a:lnTo>
                    <a:pt x="115" y="192"/>
                  </a:lnTo>
                  <a:lnTo>
                    <a:pt x="115" y="2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2" name="Freeform 175">
              <a:extLst>
                <a:ext uri="{FF2B5EF4-FFF2-40B4-BE49-F238E27FC236}">
                  <a16:creationId xmlns:a16="http://schemas.microsoft.com/office/drawing/2014/main" id="{489544A1-D601-4163-94AF-CA39B96D7344}"/>
                </a:ext>
              </a:extLst>
            </p:cNvPr>
            <p:cNvSpPr>
              <a:spLocks/>
            </p:cNvSpPr>
            <p:nvPr/>
          </p:nvSpPr>
          <p:spPr bwMode="auto">
            <a:xfrm>
              <a:off x="3679825" y="3127375"/>
              <a:ext cx="7938" cy="28575"/>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7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2"/>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7"/>
                  </a:cubicBezTo>
                  <a:cubicBezTo>
                    <a:pt x="41" y="169"/>
                    <a:pt x="39" y="192"/>
                    <a:pt x="39" y="216"/>
                  </a:cubicBezTo>
                  <a:cubicBezTo>
                    <a:pt x="39" y="241"/>
                    <a:pt x="41" y="264"/>
                    <a:pt x="47" y="285"/>
                  </a:cubicBezTo>
                  <a:cubicBezTo>
                    <a:pt x="52" y="306"/>
                    <a:pt x="59" y="325"/>
                    <a:pt x="68" y="344"/>
                  </a:cubicBezTo>
                  <a:cubicBezTo>
                    <a:pt x="77" y="362"/>
                    <a:pt x="87" y="378"/>
                    <a:pt x="98" y="393"/>
                  </a:cubicBezTo>
                  <a:cubicBezTo>
                    <a:pt x="109"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3" name="Freeform 176">
              <a:extLst>
                <a:ext uri="{FF2B5EF4-FFF2-40B4-BE49-F238E27FC236}">
                  <a16:creationId xmlns:a16="http://schemas.microsoft.com/office/drawing/2014/main" id="{C38B5105-A660-48FA-B2CE-F1E3B6B25ABB}"/>
                </a:ext>
              </a:extLst>
            </p:cNvPr>
            <p:cNvSpPr>
              <a:spLocks/>
            </p:cNvSpPr>
            <p:nvPr/>
          </p:nvSpPr>
          <p:spPr bwMode="auto">
            <a:xfrm>
              <a:off x="3690937" y="3133725"/>
              <a:ext cx="17463" cy="17463"/>
            </a:xfrm>
            <a:custGeom>
              <a:avLst/>
              <a:gdLst>
                <a:gd name="T0" fmla="*/ 240 w 240"/>
                <a:gd name="T1" fmla="*/ 246 h 246"/>
                <a:gd name="T2" fmla="*/ 187 w 240"/>
                <a:gd name="T3" fmla="*/ 246 h 246"/>
                <a:gd name="T4" fmla="*/ 118 w 240"/>
                <a:gd name="T5" fmla="*/ 151 h 246"/>
                <a:gd name="T6" fmla="*/ 48 w 240"/>
                <a:gd name="T7" fmla="*/ 246 h 246"/>
                <a:gd name="T8" fmla="*/ 0 w 240"/>
                <a:gd name="T9" fmla="*/ 246 h 246"/>
                <a:gd name="T10" fmla="*/ 95 w 240"/>
                <a:gd name="T11" fmla="*/ 123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1"/>
                  </a:lnTo>
                  <a:lnTo>
                    <a:pt x="48" y="246"/>
                  </a:lnTo>
                  <a:lnTo>
                    <a:pt x="0" y="246"/>
                  </a:lnTo>
                  <a:lnTo>
                    <a:pt x="95" y="123"/>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4" name="Freeform 177">
              <a:extLst>
                <a:ext uri="{FF2B5EF4-FFF2-40B4-BE49-F238E27FC236}">
                  <a16:creationId xmlns:a16="http://schemas.microsoft.com/office/drawing/2014/main" id="{42B882A6-3955-40DF-BFEB-17AB44AC49CC}"/>
                </a:ext>
              </a:extLst>
            </p:cNvPr>
            <p:cNvSpPr>
              <a:spLocks noEditPoints="1"/>
            </p:cNvSpPr>
            <p:nvPr/>
          </p:nvSpPr>
          <p:spPr bwMode="auto">
            <a:xfrm>
              <a:off x="3708400" y="3141663"/>
              <a:ext cx="6350" cy="19050"/>
            </a:xfrm>
            <a:custGeom>
              <a:avLst/>
              <a:gdLst>
                <a:gd name="T0" fmla="*/ 85 w 85"/>
                <a:gd name="T1" fmla="*/ 27 h 274"/>
                <a:gd name="T2" fmla="*/ 55 w 85"/>
                <a:gd name="T3" fmla="*/ 27 h 274"/>
                <a:gd name="T4" fmla="*/ 55 w 85"/>
                <a:gd name="T5" fmla="*/ 0 h 274"/>
                <a:gd name="T6" fmla="*/ 85 w 85"/>
                <a:gd name="T7" fmla="*/ 0 h 274"/>
                <a:gd name="T8" fmla="*/ 85 w 85"/>
                <a:gd name="T9" fmla="*/ 27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7"/>
                  </a:moveTo>
                  <a:lnTo>
                    <a:pt x="55" y="27"/>
                  </a:lnTo>
                  <a:lnTo>
                    <a:pt x="55" y="0"/>
                  </a:lnTo>
                  <a:lnTo>
                    <a:pt x="85" y="0"/>
                  </a:lnTo>
                  <a:lnTo>
                    <a:pt x="85" y="27"/>
                  </a:lnTo>
                  <a:close/>
                  <a:moveTo>
                    <a:pt x="84" y="218"/>
                  </a:moveTo>
                  <a:cubicBezTo>
                    <a:pt x="84" y="236"/>
                    <a:pt x="79" y="250"/>
                    <a:pt x="69" y="260"/>
                  </a:cubicBezTo>
                  <a:cubicBezTo>
                    <a:pt x="60" y="269"/>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49"/>
                    <a:pt x="21" y="250"/>
                    <a:pt x="26" y="250"/>
                  </a:cubicBezTo>
                  <a:cubicBezTo>
                    <a:pt x="33" y="250"/>
                    <a:pt x="38" y="249"/>
                    <a:pt x="42" y="247"/>
                  </a:cubicBezTo>
                  <a:cubicBezTo>
                    <a:pt x="46" y="245"/>
                    <a:pt x="50" y="243"/>
                    <a:pt x="52" y="239"/>
                  </a:cubicBezTo>
                  <a:cubicBezTo>
                    <a:pt x="54" y="235"/>
                    <a:pt x="55" y="230"/>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5" name="Freeform 178">
              <a:extLst>
                <a:ext uri="{FF2B5EF4-FFF2-40B4-BE49-F238E27FC236}">
                  <a16:creationId xmlns:a16="http://schemas.microsoft.com/office/drawing/2014/main" id="{2C5A09CA-D688-465C-ACD9-DAD2574B2A01}"/>
                </a:ext>
              </a:extLst>
            </p:cNvPr>
            <p:cNvSpPr>
              <a:spLocks/>
            </p:cNvSpPr>
            <p:nvPr/>
          </p:nvSpPr>
          <p:spPr bwMode="auto">
            <a:xfrm>
              <a:off x="3717925" y="3127375"/>
              <a:ext cx="9525" cy="28575"/>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7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2"/>
                    <a:pt x="50" y="432"/>
                  </a:cubicBezTo>
                  <a:lnTo>
                    <a:pt x="0" y="432"/>
                  </a:lnTo>
                  <a:lnTo>
                    <a:pt x="0" y="430"/>
                  </a:lnTo>
                  <a:cubicBezTo>
                    <a:pt x="11" y="420"/>
                    <a:pt x="23" y="408"/>
                    <a:pt x="34" y="393"/>
                  </a:cubicBezTo>
                  <a:cubicBezTo>
                    <a:pt x="45" y="378"/>
                    <a:pt x="55" y="362"/>
                    <a:pt x="64" y="344"/>
                  </a:cubicBezTo>
                  <a:cubicBezTo>
                    <a:pt x="73" y="325"/>
                    <a:pt x="80" y="306"/>
                    <a:pt x="86" y="285"/>
                  </a:cubicBezTo>
                  <a:cubicBezTo>
                    <a:pt x="91" y="264"/>
                    <a:pt x="94" y="241"/>
                    <a:pt x="94" y="216"/>
                  </a:cubicBezTo>
                  <a:cubicBezTo>
                    <a:pt x="94" y="192"/>
                    <a:pt x="91" y="169"/>
                    <a:pt x="85" y="147"/>
                  </a:cubicBezTo>
                  <a:cubicBezTo>
                    <a:pt x="80" y="126"/>
                    <a:pt x="73" y="106"/>
                    <a:pt x="64" y="88"/>
                  </a:cubicBezTo>
                  <a:cubicBezTo>
                    <a:pt x="55" y="69"/>
                    <a:pt x="45" y="53"/>
                    <a:pt x="34" y="39"/>
                  </a:cubicBezTo>
                  <a:cubicBezTo>
                    <a:pt x="23" y="25"/>
                    <a:pt x="12" y="13"/>
                    <a:pt x="0" y="2"/>
                  </a:cubicBezTo>
                  <a:lnTo>
                    <a:pt x="0" y="0"/>
                  </a:lnTo>
                  <a:lnTo>
                    <a:pt x="50" y="0"/>
                  </a:lnTo>
                  <a:cubicBezTo>
                    <a:pt x="76" y="29"/>
                    <a:pt x="96" y="62"/>
                    <a:pt x="111" y="97"/>
                  </a:cubicBezTo>
                  <a:cubicBezTo>
                    <a:pt x="125" y="132"/>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6" name="Freeform 179">
              <a:extLst>
                <a:ext uri="{FF2B5EF4-FFF2-40B4-BE49-F238E27FC236}">
                  <a16:creationId xmlns:a16="http://schemas.microsoft.com/office/drawing/2014/main" id="{9C6065D3-B11C-458D-BE7C-B83AB4C60253}"/>
                </a:ext>
              </a:extLst>
            </p:cNvPr>
            <p:cNvSpPr>
              <a:spLocks noEditPoints="1"/>
            </p:cNvSpPr>
            <p:nvPr/>
          </p:nvSpPr>
          <p:spPr bwMode="auto">
            <a:xfrm>
              <a:off x="3109912" y="29924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2"/>
                    <a:pt x="185" y="172"/>
                  </a:cubicBezTo>
                  <a:cubicBezTo>
                    <a:pt x="174" y="183"/>
                    <a:pt x="160" y="191"/>
                    <a:pt x="145" y="197"/>
                  </a:cubicBezTo>
                  <a:cubicBezTo>
                    <a:pt x="129" y="203"/>
                    <a:pt x="110" y="205"/>
                    <a:pt x="87" y="205"/>
                  </a:cubicBezTo>
                  <a:lnTo>
                    <a:pt x="43" y="205"/>
                  </a:lnTo>
                  <a:lnTo>
                    <a:pt x="43" y="327"/>
                  </a:lnTo>
                  <a:lnTo>
                    <a:pt x="0" y="327"/>
                  </a:lnTo>
                  <a:lnTo>
                    <a:pt x="0" y="0"/>
                  </a:lnTo>
                  <a:lnTo>
                    <a:pt x="88" y="0"/>
                  </a:lnTo>
                  <a:cubicBezTo>
                    <a:pt x="108" y="0"/>
                    <a:pt x="125" y="2"/>
                    <a:pt x="138" y="5"/>
                  </a:cubicBezTo>
                  <a:cubicBezTo>
                    <a:pt x="152" y="8"/>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3" y="56"/>
                    <a:pt x="144" y="50"/>
                  </a:cubicBezTo>
                  <a:cubicBezTo>
                    <a:pt x="137" y="46"/>
                    <a:pt x="129" y="42"/>
                    <a:pt x="120" y="41"/>
                  </a:cubicBezTo>
                  <a:cubicBezTo>
                    <a:pt x="111" y="39"/>
                    <a:pt x="100" y="38"/>
                    <a:pt x="86" y="38"/>
                  </a:cubicBezTo>
                  <a:lnTo>
                    <a:pt x="43" y="38"/>
                  </a:lnTo>
                  <a:lnTo>
                    <a:pt x="43" y="168"/>
                  </a:lnTo>
                  <a:lnTo>
                    <a:pt x="80" y="168"/>
                  </a:lnTo>
                  <a:cubicBezTo>
                    <a:pt x="97" y="168"/>
                    <a:pt x="112" y="167"/>
                    <a:pt x="123" y="164"/>
                  </a:cubicBezTo>
                  <a:cubicBezTo>
                    <a:pt x="134" y="160"/>
                    <a:pt x="143" y="155"/>
                    <a:pt x="149" y="149"/>
                  </a:cubicBezTo>
                  <a:cubicBezTo>
                    <a:pt x="156" y="141"/>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7" name="Freeform 180">
              <a:extLst>
                <a:ext uri="{FF2B5EF4-FFF2-40B4-BE49-F238E27FC236}">
                  <a16:creationId xmlns:a16="http://schemas.microsoft.com/office/drawing/2014/main" id="{1E53FD60-B057-4F27-9AFC-364232FC3552}"/>
                </a:ext>
              </a:extLst>
            </p:cNvPr>
            <p:cNvSpPr>
              <a:spLocks/>
            </p:cNvSpPr>
            <p:nvPr/>
          </p:nvSpPr>
          <p:spPr bwMode="auto">
            <a:xfrm>
              <a:off x="3128962"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2" y="29"/>
                    <a:pt x="19" y="28"/>
                  </a:cubicBezTo>
                  <a:cubicBezTo>
                    <a:pt x="26" y="27"/>
                    <a:pt x="31" y="26"/>
                    <a:pt x="35" y="24"/>
                  </a:cubicBezTo>
                  <a:cubicBezTo>
                    <a:pt x="39" y="21"/>
                    <a:pt x="43" y="18"/>
                    <a:pt x="45" y="15"/>
                  </a:cubicBezTo>
                  <a:cubicBezTo>
                    <a:pt x="48" y="11"/>
                    <a:pt x="49" y="6"/>
                    <a:pt x="49"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8" name="Freeform 181">
              <a:extLst>
                <a:ext uri="{FF2B5EF4-FFF2-40B4-BE49-F238E27FC236}">
                  <a16:creationId xmlns:a16="http://schemas.microsoft.com/office/drawing/2014/main" id="{1D52E9E2-D2F5-498B-A81E-27FB2346FD73}"/>
                </a:ext>
              </a:extLst>
            </p:cNvPr>
            <p:cNvSpPr>
              <a:spLocks/>
            </p:cNvSpPr>
            <p:nvPr/>
          </p:nvSpPr>
          <p:spPr bwMode="auto">
            <a:xfrm>
              <a:off x="3141662" y="2992438"/>
              <a:ext cx="9525" cy="28575"/>
            </a:xfrm>
            <a:custGeom>
              <a:avLst/>
              <a:gdLst>
                <a:gd name="T0" fmla="*/ 133 w 133"/>
                <a:gd name="T1" fmla="*/ 433 h 433"/>
                <a:gd name="T2" fmla="*/ 82 w 133"/>
                <a:gd name="T3" fmla="*/ 433 h 433"/>
                <a:gd name="T4" fmla="*/ 22 w 133"/>
                <a:gd name="T5" fmla="*/ 336 h 433"/>
                <a:gd name="T6" fmla="*/ 0 w 133"/>
                <a:gd name="T7" fmla="*/ 217 h 433"/>
                <a:gd name="T8" fmla="*/ 22 w 133"/>
                <a:gd name="T9" fmla="*/ 98 h 433"/>
                <a:gd name="T10" fmla="*/ 82 w 133"/>
                <a:gd name="T11" fmla="*/ 0 h 433"/>
                <a:gd name="T12" fmla="*/ 133 w 133"/>
                <a:gd name="T13" fmla="*/ 0 h 433"/>
                <a:gd name="T14" fmla="*/ 133 w 133"/>
                <a:gd name="T15" fmla="*/ 3 h 433"/>
                <a:gd name="T16" fmla="*/ 99 w 133"/>
                <a:gd name="T17" fmla="*/ 40 h 433"/>
                <a:gd name="T18" fmla="*/ 69 w 133"/>
                <a:gd name="T19" fmla="*/ 89 h 433"/>
                <a:gd name="T20" fmla="*/ 47 w 133"/>
                <a:gd name="T21" fmla="*/ 148 h 433"/>
                <a:gd name="T22" fmla="*/ 39 w 133"/>
                <a:gd name="T23" fmla="*/ 217 h 433"/>
                <a:gd name="T24" fmla="*/ 47 w 133"/>
                <a:gd name="T25" fmla="*/ 285 h 433"/>
                <a:gd name="T26" fmla="*/ 69 w 133"/>
                <a:gd name="T27" fmla="*/ 345 h 433"/>
                <a:gd name="T28" fmla="*/ 99 w 133"/>
                <a:gd name="T29" fmla="*/ 394 h 433"/>
                <a:gd name="T30" fmla="*/ 133 w 133"/>
                <a:gd name="T31" fmla="*/ 431 h 433"/>
                <a:gd name="T32" fmla="*/ 133 w 133"/>
                <a:gd name="T33"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3">
                  <a:moveTo>
                    <a:pt x="133" y="433"/>
                  </a:moveTo>
                  <a:lnTo>
                    <a:pt x="82" y="433"/>
                  </a:lnTo>
                  <a:cubicBezTo>
                    <a:pt x="56" y="403"/>
                    <a:pt x="36" y="371"/>
                    <a:pt x="22" y="336"/>
                  </a:cubicBezTo>
                  <a:cubicBezTo>
                    <a:pt x="7" y="300"/>
                    <a:pt x="0" y="261"/>
                    <a:pt x="0" y="217"/>
                  </a:cubicBezTo>
                  <a:cubicBezTo>
                    <a:pt x="0" y="173"/>
                    <a:pt x="7" y="133"/>
                    <a:pt x="22" y="98"/>
                  </a:cubicBezTo>
                  <a:cubicBezTo>
                    <a:pt x="36" y="63"/>
                    <a:pt x="56" y="30"/>
                    <a:pt x="82" y="0"/>
                  </a:cubicBezTo>
                  <a:lnTo>
                    <a:pt x="133" y="0"/>
                  </a:lnTo>
                  <a:lnTo>
                    <a:pt x="133" y="3"/>
                  </a:lnTo>
                  <a:cubicBezTo>
                    <a:pt x="121" y="13"/>
                    <a:pt x="109" y="26"/>
                    <a:pt x="99" y="40"/>
                  </a:cubicBezTo>
                  <a:cubicBezTo>
                    <a:pt x="88" y="54"/>
                    <a:pt x="78" y="70"/>
                    <a:pt x="69" y="89"/>
                  </a:cubicBezTo>
                  <a:cubicBezTo>
                    <a:pt x="60" y="107"/>
                    <a:pt x="53" y="126"/>
                    <a:pt x="47" y="148"/>
                  </a:cubicBezTo>
                  <a:cubicBezTo>
                    <a:pt x="42" y="170"/>
                    <a:pt x="39" y="193"/>
                    <a:pt x="39" y="217"/>
                  </a:cubicBezTo>
                  <a:cubicBezTo>
                    <a:pt x="39" y="242"/>
                    <a:pt x="42" y="265"/>
                    <a:pt x="47" y="285"/>
                  </a:cubicBezTo>
                  <a:cubicBezTo>
                    <a:pt x="52" y="306"/>
                    <a:pt x="59" y="326"/>
                    <a:pt x="69" y="345"/>
                  </a:cubicBezTo>
                  <a:cubicBezTo>
                    <a:pt x="77" y="363"/>
                    <a:pt x="87" y="379"/>
                    <a:pt x="99" y="394"/>
                  </a:cubicBezTo>
                  <a:cubicBezTo>
                    <a:pt x="110" y="408"/>
                    <a:pt x="121" y="421"/>
                    <a:pt x="133" y="431"/>
                  </a:cubicBezTo>
                  <a:lnTo>
                    <a:pt x="133" y="4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9" name="Freeform 182">
              <a:extLst>
                <a:ext uri="{FF2B5EF4-FFF2-40B4-BE49-F238E27FC236}">
                  <a16:creationId xmlns:a16="http://schemas.microsoft.com/office/drawing/2014/main" id="{32588799-4209-4983-B6E9-E3F5441F773D}"/>
                </a:ext>
              </a:extLst>
            </p:cNvPr>
            <p:cNvSpPr>
              <a:spLocks/>
            </p:cNvSpPr>
            <p:nvPr/>
          </p:nvSpPr>
          <p:spPr bwMode="auto">
            <a:xfrm>
              <a:off x="3154362" y="2998788"/>
              <a:ext cx="15875" cy="22225"/>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0" name="Freeform 183">
              <a:extLst>
                <a:ext uri="{FF2B5EF4-FFF2-40B4-BE49-F238E27FC236}">
                  <a16:creationId xmlns:a16="http://schemas.microsoft.com/office/drawing/2014/main" id="{95F88EB8-B415-4BAC-B294-7A7274125C1B}"/>
                </a:ext>
              </a:extLst>
            </p:cNvPr>
            <p:cNvSpPr>
              <a:spLocks noEditPoints="1"/>
            </p:cNvSpPr>
            <p:nvPr/>
          </p:nvSpPr>
          <p:spPr bwMode="auto">
            <a:xfrm>
              <a:off x="3170237" y="30067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4"/>
                    <a:pt x="15" y="274"/>
                  </a:cubicBezTo>
                  <a:cubicBezTo>
                    <a:pt x="9" y="273"/>
                    <a:pt x="4" y="272"/>
                    <a:pt x="0" y="271"/>
                  </a:cubicBezTo>
                  <a:lnTo>
                    <a:pt x="0" y="245"/>
                  </a:lnTo>
                  <a:lnTo>
                    <a:pt x="1" y="245"/>
                  </a:lnTo>
                  <a:cubicBezTo>
                    <a:pt x="4" y="246"/>
                    <a:pt x="7" y="247"/>
                    <a:pt x="12" y="249"/>
                  </a:cubicBezTo>
                  <a:cubicBezTo>
                    <a:pt x="16" y="250"/>
                    <a:pt x="21" y="251"/>
                    <a:pt x="25" y="251"/>
                  </a:cubicBezTo>
                  <a:cubicBezTo>
                    <a:pt x="32" y="251"/>
                    <a:pt x="37" y="250"/>
                    <a:pt x="42" y="248"/>
                  </a:cubicBezTo>
                  <a:cubicBezTo>
                    <a:pt x="46" y="246"/>
                    <a:pt x="49" y="243"/>
                    <a:pt x="51" y="239"/>
                  </a:cubicBezTo>
                  <a:cubicBezTo>
                    <a:pt x="53" y="236"/>
                    <a:pt x="55"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1" name="Freeform 184">
              <a:extLst>
                <a:ext uri="{FF2B5EF4-FFF2-40B4-BE49-F238E27FC236}">
                  <a16:creationId xmlns:a16="http://schemas.microsoft.com/office/drawing/2014/main" id="{69920E30-B3B6-4372-86C3-3C746BAA9176}"/>
                </a:ext>
              </a:extLst>
            </p:cNvPr>
            <p:cNvSpPr>
              <a:spLocks/>
            </p:cNvSpPr>
            <p:nvPr/>
          </p:nvSpPr>
          <p:spPr bwMode="auto">
            <a:xfrm>
              <a:off x="3179762" y="3008313"/>
              <a:ext cx="12700" cy="12700"/>
            </a:xfrm>
            <a:custGeom>
              <a:avLst/>
              <a:gdLst>
                <a:gd name="T0" fmla="*/ 180 w 180"/>
                <a:gd name="T1" fmla="*/ 101 h 179"/>
                <a:gd name="T2" fmla="*/ 102 w 180"/>
                <a:gd name="T3" fmla="*/ 101 h 179"/>
                <a:gd name="T4" fmla="*/ 102 w 180"/>
                <a:gd name="T5" fmla="*/ 179 h 179"/>
                <a:gd name="T6" fmla="*/ 78 w 180"/>
                <a:gd name="T7" fmla="*/ 179 h 179"/>
                <a:gd name="T8" fmla="*/ 78 w 180"/>
                <a:gd name="T9" fmla="*/ 101 h 179"/>
                <a:gd name="T10" fmla="*/ 0 w 180"/>
                <a:gd name="T11" fmla="*/ 101 h 179"/>
                <a:gd name="T12" fmla="*/ 0 w 180"/>
                <a:gd name="T13" fmla="*/ 78 h 179"/>
                <a:gd name="T14" fmla="*/ 78 w 180"/>
                <a:gd name="T15" fmla="*/ 78 h 179"/>
                <a:gd name="T16" fmla="*/ 78 w 180"/>
                <a:gd name="T17" fmla="*/ 0 h 179"/>
                <a:gd name="T18" fmla="*/ 102 w 180"/>
                <a:gd name="T19" fmla="*/ 0 h 179"/>
                <a:gd name="T20" fmla="*/ 102 w 180"/>
                <a:gd name="T21" fmla="*/ 78 h 179"/>
                <a:gd name="T22" fmla="*/ 180 w 180"/>
                <a:gd name="T23" fmla="*/ 78 h 179"/>
                <a:gd name="T24" fmla="*/ 180 w 180"/>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9">
                  <a:moveTo>
                    <a:pt x="180" y="101"/>
                  </a:moveTo>
                  <a:lnTo>
                    <a:pt x="102" y="101"/>
                  </a:lnTo>
                  <a:lnTo>
                    <a:pt x="102" y="179"/>
                  </a:lnTo>
                  <a:lnTo>
                    <a:pt x="78" y="179"/>
                  </a:lnTo>
                  <a:lnTo>
                    <a:pt x="78" y="101"/>
                  </a:lnTo>
                  <a:lnTo>
                    <a:pt x="0" y="101"/>
                  </a:lnTo>
                  <a:lnTo>
                    <a:pt x="0" y="78"/>
                  </a:lnTo>
                  <a:lnTo>
                    <a:pt x="78" y="78"/>
                  </a:lnTo>
                  <a:lnTo>
                    <a:pt x="78" y="0"/>
                  </a:lnTo>
                  <a:lnTo>
                    <a:pt x="102" y="0"/>
                  </a:lnTo>
                  <a:lnTo>
                    <a:pt x="102" y="78"/>
                  </a:lnTo>
                  <a:lnTo>
                    <a:pt x="180" y="78"/>
                  </a:lnTo>
                  <a:lnTo>
                    <a:pt x="180"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2" name="Freeform 185">
              <a:extLst>
                <a:ext uri="{FF2B5EF4-FFF2-40B4-BE49-F238E27FC236}">
                  <a16:creationId xmlns:a16="http://schemas.microsoft.com/office/drawing/2014/main" id="{6160DD6E-02F8-42D8-88D4-4CED18F3D59B}"/>
                </a:ext>
              </a:extLst>
            </p:cNvPr>
            <p:cNvSpPr>
              <a:spLocks/>
            </p:cNvSpPr>
            <p:nvPr/>
          </p:nvSpPr>
          <p:spPr bwMode="auto">
            <a:xfrm>
              <a:off x="3197225"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50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3" y="29"/>
                    <a:pt x="19" y="28"/>
                  </a:cubicBezTo>
                  <a:cubicBezTo>
                    <a:pt x="26" y="27"/>
                    <a:pt x="31" y="26"/>
                    <a:pt x="35" y="24"/>
                  </a:cubicBezTo>
                  <a:cubicBezTo>
                    <a:pt x="39" y="21"/>
                    <a:pt x="43" y="18"/>
                    <a:pt x="45" y="15"/>
                  </a:cubicBezTo>
                  <a:cubicBezTo>
                    <a:pt x="48" y="11"/>
                    <a:pt x="49" y="6"/>
                    <a:pt x="50"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3" name="Freeform 186">
              <a:extLst>
                <a:ext uri="{FF2B5EF4-FFF2-40B4-BE49-F238E27FC236}">
                  <a16:creationId xmlns:a16="http://schemas.microsoft.com/office/drawing/2014/main" id="{0671E1E8-7097-4010-9B98-80EF245C13AD}"/>
                </a:ext>
              </a:extLst>
            </p:cNvPr>
            <p:cNvSpPr>
              <a:spLocks/>
            </p:cNvSpPr>
            <p:nvPr/>
          </p:nvSpPr>
          <p:spPr bwMode="auto">
            <a:xfrm>
              <a:off x="3209925" y="2992438"/>
              <a:ext cx="7938" cy="28575"/>
            </a:xfrm>
            <a:custGeom>
              <a:avLst/>
              <a:gdLst>
                <a:gd name="T0" fmla="*/ 132 w 132"/>
                <a:gd name="T1" fmla="*/ 217 h 433"/>
                <a:gd name="T2" fmla="*/ 111 w 132"/>
                <a:gd name="T3" fmla="*/ 336 h 433"/>
                <a:gd name="T4" fmla="*/ 50 w 132"/>
                <a:gd name="T5" fmla="*/ 433 h 433"/>
                <a:gd name="T6" fmla="*/ 0 w 132"/>
                <a:gd name="T7" fmla="*/ 433 h 433"/>
                <a:gd name="T8" fmla="*/ 0 w 132"/>
                <a:gd name="T9" fmla="*/ 431 h 433"/>
                <a:gd name="T10" fmla="*/ 34 w 132"/>
                <a:gd name="T11" fmla="*/ 394 h 433"/>
                <a:gd name="T12" fmla="*/ 64 w 132"/>
                <a:gd name="T13" fmla="*/ 345 h 433"/>
                <a:gd name="T14" fmla="*/ 86 w 132"/>
                <a:gd name="T15" fmla="*/ 285 h 433"/>
                <a:gd name="T16" fmla="*/ 94 w 132"/>
                <a:gd name="T17" fmla="*/ 217 h 433"/>
                <a:gd name="T18" fmla="*/ 85 w 132"/>
                <a:gd name="T19" fmla="*/ 148 h 433"/>
                <a:gd name="T20" fmla="*/ 64 w 132"/>
                <a:gd name="T21" fmla="*/ 89 h 433"/>
                <a:gd name="T22" fmla="*/ 34 w 132"/>
                <a:gd name="T23" fmla="*/ 40 h 433"/>
                <a:gd name="T24" fmla="*/ 0 w 132"/>
                <a:gd name="T25" fmla="*/ 3 h 433"/>
                <a:gd name="T26" fmla="*/ 0 w 132"/>
                <a:gd name="T27" fmla="*/ 0 h 433"/>
                <a:gd name="T28" fmla="*/ 50 w 132"/>
                <a:gd name="T29" fmla="*/ 0 h 433"/>
                <a:gd name="T30" fmla="*/ 111 w 132"/>
                <a:gd name="T31" fmla="*/ 98 h 433"/>
                <a:gd name="T32" fmla="*/ 132 w 132"/>
                <a:gd name="T33" fmla="*/ 21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3">
                  <a:moveTo>
                    <a:pt x="132" y="217"/>
                  </a:moveTo>
                  <a:cubicBezTo>
                    <a:pt x="132" y="261"/>
                    <a:pt x="125" y="300"/>
                    <a:pt x="111" y="336"/>
                  </a:cubicBezTo>
                  <a:cubicBezTo>
                    <a:pt x="96" y="371"/>
                    <a:pt x="76" y="403"/>
                    <a:pt x="50" y="433"/>
                  </a:cubicBezTo>
                  <a:lnTo>
                    <a:pt x="0" y="433"/>
                  </a:lnTo>
                  <a:lnTo>
                    <a:pt x="0" y="431"/>
                  </a:lnTo>
                  <a:cubicBezTo>
                    <a:pt x="11" y="421"/>
                    <a:pt x="23" y="408"/>
                    <a:pt x="34" y="394"/>
                  </a:cubicBezTo>
                  <a:cubicBezTo>
                    <a:pt x="45" y="379"/>
                    <a:pt x="55" y="363"/>
                    <a:pt x="64" y="345"/>
                  </a:cubicBezTo>
                  <a:cubicBezTo>
                    <a:pt x="73" y="326"/>
                    <a:pt x="80" y="306"/>
                    <a:pt x="86" y="285"/>
                  </a:cubicBezTo>
                  <a:cubicBezTo>
                    <a:pt x="91" y="265"/>
                    <a:pt x="94" y="242"/>
                    <a:pt x="94" y="217"/>
                  </a:cubicBezTo>
                  <a:cubicBezTo>
                    <a:pt x="94" y="193"/>
                    <a:pt x="91" y="170"/>
                    <a:pt x="85" y="148"/>
                  </a:cubicBezTo>
                  <a:cubicBezTo>
                    <a:pt x="80" y="126"/>
                    <a:pt x="73" y="107"/>
                    <a:pt x="64" y="89"/>
                  </a:cubicBezTo>
                  <a:cubicBezTo>
                    <a:pt x="55" y="70"/>
                    <a:pt x="45" y="54"/>
                    <a:pt x="34" y="40"/>
                  </a:cubicBezTo>
                  <a:cubicBezTo>
                    <a:pt x="23" y="26"/>
                    <a:pt x="12" y="13"/>
                    <a:pt x="0" y="3"/>
                  </a:cubicBezTo>
                  <a:lnTo>
                    <a:pt x="0" y="0"/>
                  </a:lnTo>
                  <a:lnTo>
                    <a:pt x="50" y="0"/>
                  </a:lnTo>
                  <a:cubicBezTo>
                    <a:pt x="76" y="30"/>
                    <a:pt x="96" y="63"/>
                    <a:pt x="111" y="98"/>
                  </a:cubicBezTo>
                  <a:cubicBezTo>
                    <a:pt x="125" y="133"/>
                    <a:pt x="132" y="173"/>
                    <a:pt x="132" y="21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4" name="Freeform 187">
              <a:extLst>
                <a:ext uri="{FF2B5EF4-FFF2-40B4-BE49-F238E27FC236}">
                  <a16:creationId xmlns:a16="http://schemas.microsoft.com/office/drawing/2014/main" id="{56E1DC79-82E7-4856-BED7-7FF9324716FF}"/>
                </a:ext>
              </a:extLst>
            </p:cNvPr>
            <p:cNvSpPr>
              <a:spLocks noEditPoints="1"/>
            </p:cNvSpPr>
            <p:nvPr/>
          </p:nvSpPr>
          <p:spPr bwMode="auto">
            <a:xfrm>
              <a:off x="3111500" y="2930525"/>
              <a:ext cx="14288" cy="22225"/>
            </a:xfrm>
            <a:custGeom>
              <a:avLst/>
              <a:gdLst>
                <a:gd name="T0" fmla="*/ 215 w 215"/>
                <a:gd name="T1" fmla="*/ 99 h 327"/>
                <a:gd name="T2" fmla="*/ 207 w 215"/>
                <a:gd name="T3" fmla="*/ 139 h 327"/>
                <a:gd name="T4" fmla="*/ 186 w 215"/>
                <a:gd name="T5" fmla="*/ 171 h 327"/>
                <a:gd name="T6" fmla="*/ 146 w 215"/>
                <a:gd name="T7" fmla="*/ 197 h 327"/>
                <a:gd name="T8" fmla="*/ 88 w 215"/>
                <a:gd name="T9" fmla="*/ 205 h 327"/>
                <a:gd name="T10" fmla="*/ 44 w 215"/>
                <a:gd name="T11" fmla="*/ 205 h 327"/>
                <a:gd name="T12" fmla="*/ 44 w 215"/>
                <a:gd name="T13" fmla="*/ 327 h 327"/>
                <a:gd name="T14" fmla="*/ 0 w 215"/>
                <a:gd name="T15" fmla="*/ 327 h 327"/>
                <a:gd name="T16" fmla="*/ 0 w 215"/>
                <a:gd name="T17" fmla="*/ 0 h 327"/>
                <a:gd name="T18" fmla="*/ 89 w 215"/>
                <a:gd name="T19" fmla="*/ 0 h 327"/>
                <a:gd name="T20" fmla="*/ 139 w 215"/>
                <a:gd name="T21" fmla="*/ 5 h 327"/>
                <a:gd name="T22" fmla="*/ 175 w 215"/>
                <a:gd name="T23" fmla="*/ 20 h 327"/>
                <a:gd name="T24" fmla="*/ 204 w 215"/>
                <a:gd name="T25" fmla="*/ 51 h 327"/>
                <a:gd name="T26" fmla="*/ 215 w 215"/>
                <a:gd name="T27" fmla="*/ 99 h 327"/>
                <a:gd name="T28" fmla="*/ 169 w 215"/>
                <a:gd name="T29" fmla="*/ 100 h 327"/>
                <a:gd name="T30" fmla="*/ 163 w 215"/>
                <a:gd name="T31" fmla="*/ 70 h 327"/>
                <a:gd name="T32" fmla="*/ 145 w 215"/>
                <a:gd name="T33" fmla="*/ 50 h 327"/>
                <a:gd name="T34" fmla="*/ 121 w 215"/>
                <a:gd name="T35" fmla="*/ 40 h 327"/>
                <a:gd name="T36" fmla="*/ 87 w 215"/>
                <a:gd name="T37" fmla="*/ 37 h 327"/>
                <a:gd name="T38" fmla="*/ 44 w 215"/>
                <a:gd name="T39" fmla="*/ 37 h 327"/>
                <a:gd name="T40" fmla="*/ 44 w 215"/>
                <a:gd name="T41" fmla="*/ 168 h 327"/>
                <a:gd name="T42" fmla="*/ 81 w 215"/>
                <a:gd name="T43" fmla="*/ 168 h 327"/>
                <a:gd name="T44" fmla="*/ 124 w 215"/>
                <a:gd name="T45" fmla="*/ 163 h 327"/>
                <a:gd name="T46" fmla="*/ 150 w 215"/>
                <a:gd name="T47" fmla="*/ 148 h 327"/>
                <a:gd name="T48" fmla="*/ 165 w 215"/>
                <a:gd name="T49" fmla="*/ 126 h 327"/>
                <a:gd name="T50" fmla="*/ 169 w 215"/>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327">
                  <a:moveTo>
                    <a:pt x="215" y="99"/>
                  </a:moveTo>
                  <a:cubicBezTo>
                    <a:pt x="215" y="113"/>
                    <a:pt x="212" y="127"/>
                    <a:pt x="207" y="139"/>
                  </a:cubicBezTo>
                  <a:cubicBezTo>
                    <a:pt x="202" y="151"/>
                    <a:pt x="195" y="162"/>
                    <a:pt x="186" y="171"/>
                  </a:cubicBezTo>
                  <a:cubicBezTo>
                    <a:pt x="175" y="182"/>
                    <a:pt x="161" y="191"/>
                    <a:pt x="146" y="197"/>
                  </a:cubicBezTo>
                  <a:cubicBezTo>
                    <a:pt x="130" y="202"/>
                    <a:pt x="111" y="205"/>
                    <a:pt x="88" y="205"/>
                  </a:cubicBezTo>
                  <a:lnTo>
                    <a:pt x="44" y="205"/>
                  </a:lnTo>
                  <a:lnTo>
                    <a:pt x="44" y="327"/>
                  </a:lnTo>
                  <a:lnTo>
                    <a:pt x="0" y="327"/>
                  </a:lnTo>
                  <a:lnTo>
                    <a:pt x="0" y="0"/>
                  </a:lnTo>
                  <a:lnTo>
                    <a:pt x="89" y="0"/>
                  </a:lnTo>
                  <a:cubicBezTo>
                    <a:pt x="109" y="0"/>
                    <a:pt x="126" y="1"/>
                    <a:pt x="139" y="5"/>
                  </a:cubicBezTo>
                  <a:cubicBezTo>
                    <a:pt x="153" y="8"/>
                    <a:pt x="165" y="13"/>
                    <a:pt x="175" y="20"/>
                  </a:cubicBezTo>
                  <a:cubicBezTo>
                    <a:pt x="188" y="29"/>
                    <a:pt x="197" y="39"/>
                    <a:pt x="204" y="51"/>
                  </a:cubicBezTo>
                  <a:cubicBezTo>
                    <a:pt x="211" y="64"/>
                    <a:pt x="215" y="79"/>
                    <a:pt x="215" y="99"/>
                  </a:cubicBezTo>
                  <a:close/>
                  <a:moveTo>
                    <a:pt x="169" y="100"/>
                  </a:moveTo>
                  <a:cubicBezTo>
                    <a:pt x="169" y="89"/>
                    <a:pt x="167" y="79"/>
                    <a:pt x="163" y="70"/>
                  </a:cubicBezTo>
                  <a:cubicBezTo>
                    <a:pt x="159" y="62"/>
                    <a:pt x="153" y="55"/>
                    <a:pt x="145" y="50"/>
                  </a:cubicBezTo>
                  <a:cubicBezTo>
                    <a:pt x="138" y="45"/>
                    <a:pt x="130" y="42"/>
                    <a:pt x="121" y="40"/>
                  </a:cubicBezTo>
                  <a:cubicBezTo>
                    <a:pt x="112" y="38"/>
                    <a:pt x="101" y="37"/>
                    <a:pt x="87" y="37"/>
                  </a:cubicBezTo>
                  <a:lnTo>
                    <a:pt x="44" y="37"/>
                  </a:lnTo>
                  <a:lnTo>
                    <a:pt x="44" y="168"/>
                  </a:lnTo>
                  <a:lnTo>
                    <a:pt x="81" y="168"/>
                  </a:lnTo>
                  <a:cubicBezTo>
                    <a:pt x="98" y="168"/>
                    <a:pt x="113" y="166"/>
                    <a:pt x="124" y="163"/>
                  </a:cubicBezTo>
                  <a:cubicBezTo>
                    <a:pt x="135" y="160"/>
                    <a:pt x="143" y="155"/>
                    <a:pt x="150" y="148"/>
                  </a:cubicBezTo>
                  <a:cubicBezTo>
                    <a:pt x="157" y="141"/>
                    <a:pt x="162" y="134"/>
                    <a:pt x="165" y="126"/>
                  </a:cubicBezTo>
                  <a:cubicBezTo>
                    <a:pt x="168" y="118"/>
                    <a:pt x="169" y="109"/>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5" name="Freeform 188">
              <a:extLst>
                <a:ext uri="{FF2B5EF4-FFF2-40B4-BE49-F238E27FC236}">
                  <a16:creationId xmlns:a16="http://schemas.microsoft.com/office/drawing/2014/main" id="{2C028AF4-64E1-4301-BB11-1365D975DBD1}"/>
                </a:ext>
              </a:extLst>
            </p:cNvPr>
            <p:cNvSpPr>
              <a:spLocks/>
            </p:cNvSpPr>
            <p:nvPr/>
          </p:nvSpPr>
          <p:spPr bwMode="auto">
            <a:xfrm>
              <a:off x="3128962"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29 h 217"/>
                <a:gd name="T20" fmla="*/ 7 w 144"/>
                <a:gd name="T21" fmla="*/ 43 h 217"/>
                <a:gd name="T22" fmla="*/ 5 w 144"/>
                <a:gd name="T23" fmla="*/ 43 h 217"/>
                <a:gd name="T24" fmla="*/ 5 w 144"/>
                <a:gd name="T25" fmla="*/ 13 h 217"/>
                <a:gd name="T26" fmla="*/ 32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2" y="40"/>
                    <a:pt x="95" y="34"/>
                  </a:cubicBezTo>
                  <a:cubicBezTo>
                    <a:pt x="88" y="28"/>
                    <a:pt x="78" y="25"/>
                    <a:pt x="65" y="25"/>
                  </a:cubicBezTo>
                  <a:cubicBezTo>
                    <a:pt x="56" y="25"/>
                    <a:pt x="47" y="26"/>
                    <a:pt x="36" y="29"/>
                  </a:cubicBezTo>
                  <a:cubicBezTo>
                    <a:pt x="26" y="32"/>
                    <a:pt x="16" y="37"/>
                    <a:pt x="7" y="43"/>
                  </a:cubicBezTo>
                  <a:lnTo>
                    <a:pt x="5" y="43"/>
                  </a:lnTo>
                  <a:lnTo>
                    <a:pt x="5" y="13"/>
                  </a:lnTo>
                  <a:cubicBezTo>
                    <a:pt x="12" y="10"/>
                    <a:pt x="21" y="7"/>
                    <a:pt x="32"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6" name="Freeform 189">
              <a:extLst>
                <a:ext uri="{FF2B5EF4-FFF2-40B4-BE49-F238E27FC236}">
                  <a16:creationId xmlns:a16="http://schemas.microsoft.com/office/drawing/2014/main" id="{0A6E52D5-20D4-4970-9DBB-ABD20AF45713}"/>
                </a:ext>
              </a:extLst>
            </p:cNvPr>
            <p:cNvSpPr>
              <a:spLocks/>
            </p:cNvSpPr>
            <p:nvPr/>
          </p:nvSpPr>
          <p:spPr bwMode="auto">
            <a:xfrm>
              <a:off x="3141662" y="2928938"/>
              <a:ext cx="9525" cy="30163"/>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2" y="335"/>
                  </a:cubicBezTo>
                  <a:cubicBezTo>
                    <a:pt x="7" y="300"/>
                    <a:pt x="0" y="260"/>
                    <a:pt x="0" y="216"/>
                  </a:cubicBezTo>
                  <a:cubicBezTo>
                    <a:pt x="0" y="172"/>
                    <a:pt x="7" y="133"/>
                    <a:pt x="22" y="97"/>
                  </a:cubicBezTo>
                  <a:cubicBezTo>
                    <a:pt x="36" y="62"/>
                    <a:pt x="56" y="30"/>
                    <a:pt x="82" y="0"/>
                  </a:cubicBezTo>
                  <a:lnTo>
                    <a:pt x="132" y="0"/>
                  </a:lnTo>
                  <a:lnTo>
                    <a:pt x="132" y="2"/>
                  </a:lnTo>
                  <a:cubicBezTo>
                    <a:pt x="121" y="13"/>
                    <a:pt x="109" y="25"/>
                    <a:pt x="98" y="39"/>
                  </a:cubicBezTo>
                  <a:cubicBezTo>
                    <a:pt x="88" y="53"/>
                    <a:pt x="78" y="69"/>
                    <a:pt x="68" y="88"/>
                  </a:cubicBezTo>
                  <a:cubicBezTo>
                    <a:pt x="60" y="106"/>
                    <a:pt x="53" y="126"/>
                    <a:pt x="47" y="148"/>
                  </a:cubicBezTo>
                  <a:cubicBezTo>
                    <a:pt x="42" y="169"/>
                    <a:pt x="39" y="192"/>
                    <a:pt x="39" y="216"/>
                  </a:cubicBezTo>
                  <a:cubicBezTo>
                    <a:pt x="39" y="241"/>
                    <a:pt x="41" y="264"/>
                    <a:pt x="47" y="285"/>
                  </a:cubicBezTo>
                  <a:cubicBezTo>
                    <a:pt x="52" y="306"/>
                    <a:pt x="59" y="326"/>
                    <a:pt x="68" y="344"/>
                  </a:cubicBezTo>
                  <a:cubicBezTo>
                    <a:pt x="77" y="362"/>
                    <a:pt x="87" y="379"/>
                    <a:pt x="99"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7" name="Freeform 190">
              <a:extLst>
                <a:ext uri="{FF2B5EF4-FFF2-40B4-BE49-F238E27FC236}">
                  <a16:creationId xmlns:a16="http://schemas.microsoft.com/office/drawing/2014/main" id="{CC6E6451-0AFE-4207-9B41-D4B27354DA2B}"/>
                </a:ext>
              </a:extLst>
            </p:cNvPr>
            <p:cNvSpPr>
              <a:spLocks/>
            </p:cNvSpPr>
            <p:nvPr/>
          </p:nvSpPr>
          <p:spPr bwMode="auto">
            <a:xfrm>
              <a:off x="3154362" y="2935288"/>
              <a:ext cx="15875" cy="23813"/>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8" name="Freeform 191">
              <a:extLst>
                <a:ext uri="{FF2B5EF4-FFF2-40B4-BE49-F238E27FC236}">
                  <a16:creationId xmlns:a16="http://schemas.microsoft.com/office/drawing/2014/main" id="{EDE27961-16B6-4374-9085-5F43F7CC352D}"/>
                </a:ext>
              </a:extLst>
            </p:cNvPr>
            <p:cNvSpPr>
              <a:spLocks noEditPoints="1"/>
            </p:cNvSpPr>
            <p:nvPr/>
          </p:nvSpPr>
          <p:spPr bwMode="auto">
            <a:xfrm>
              <a:off x="3171825" y="2943225"/>
              <a:ext cx="4763"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6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6"/>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9" name="Freeform 192">
              <a:extLst>
                <a:ext uri="{FF2B5EF4-FFF2-40B4-BE49-F238E27FC236}">
                  <a16:creationId xmlns:a16="http://schemas.microsoft.com/office/drawing/2014/main" id="{492F6C57-5A0A-4B4C-94E2-DF61E528CD6F}"/>
                </a:ext>
              </a:extLst>
            </p:cNvPr>
            <p:cNvSpPr>
              <a:spLocks/>
            </p:cNvSpPr>
            <p:nvPr/>
          </p:nvSpPr>
          <p:spPr bwMode="auto">
            <a:xfrm>
              <a:off x="3181350" y="2946400"/>
              <a:ext cx="11113" cy="12700"/>
            </a:xfrm>
            <a:custGeom>
              <a:avLst/>
              <a:gdLst>
                <a:gd name="T0" fmla="*/ 179 w 179"/>
                <a:gd name="T1" fmla="*/ 100 h 178"/>
                <a:gd name="T2" fmla="*/ 102 w 179"/>
                <a:gd name="T3" fmla="*/ 100 h 178"/>
                <a:gd name="T4" fmla="*/ 102 w 179"/>
                <a:gd name="T5" fmla="*/ 178 h 178"/>
                <a:gd name="T6" fmla="*/ 78 w 179"/>
                <a:gd name="T7" fmla="*/ 178 h 178"/>
                <a:gd name="T8" fmla="*/ 78 w 179"/>
                <a:gd name="T9" fmla="*/ 100 h 178"/>
                <a:gd name="T10" fmla="*/ 0 w 179"/>
                <a:gd name="T11" fmla="*/ 100 h 178"/>
                <a:gd name="T12" fmla="*/ 0 w 179"/>
                <a:gd name="T13" fmla="*/ 77 h 178"/>
                <a:gd name="T14" fmla="*/ 78 w 179"/>
                <a:gd name="T15" fmla="*/ 77 h 178"/>
                <a:gd name="T16" fmla="*/ 78 w 179"/>
                <a:gd name="T17" fmla="*/ 0 h 178"/>
                <a:gd name="T18" fmla="*/ 102 w 179"/>
                <a:gd name="T19" fmla="*/ 0 h 178"/>
                <a:gd name="T20" fmla="*/ 102 w 179"/>
                <a:gd name="T21" fmla="*/ 77 h 178"/>
                <a:gd name="T22" fmla="*/ 179 w 179"/>
                <a:gd name="T23" fmla="*/ 77 h 178"/>
                <a:gd name="T24" fmla="*/ 179 w 179"/>
                <a:gd name="T25" fmla="*/ 10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0"/>
                  </a:moveTo>
                  <a:lnTo>
                    <a:pt x="102" y="100"/>
                  </a:lnTo>
                  <a:lnTo>
                    <a:pt x="102" y="178"/>
                  </a:lnTo>
                  <a:lnTo>
                    <a:pt x="78" y="178"/>
                  </a:lnTo>
                  <a:lnTo>
                    <a:pt x="78" y="100"/>
                  </a:lnTo>
                  <a:lnTo>
                    <a:pt x="0" y="100"/>
                  </a:lnTo>
                  <a:lnTo>
                    <a:pt x="0" y="77"/>
                  </a:lnTo>
                  <a:lnTo>
                    <a:pt x="78" y="77"/>
                  </a:lnTo>
                  <a:lnTo>
                    <a:pt x="78" y="0"/>
                  </a:lnTo>
                  <a:lnTo>
                    <a:pt x="102" y="0"/>
                  </a:lnTo>
                  <a:lnTo>
                    <a:pt x="102" y="77"/>
                  </a:lnTo>
                  <a:lnTo>
                    <a:pt x="179" y="77"/>
                  </a:lnTo>
                  <a:lnTo>
                    <a:pt x="179" y="10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0" name="Freeform 193">
              <a:extLst>
                <a:ext uri="{FF2B5EF4-FFF2-40B4-BE49-F238E27FC236}">
                  <a16:creationId xmlns:a16="http://schemas.microsoft.com/office/drawing/2014/main" id="{DAEF94AD-3B7A-4C54-8677-5F569E91FB12}"/>
                </a:ext>
              </a:extLst>
            </p:cNvPr>
            <p:cNvSpPr>
              <a:spLocks/>
            </p:cNvSpPr>
            <p:nvPr/>
          </p:nvSpPr>
          <p:spPr bwMode="auto">
            <a:xfrm>
              <a:off x="3197225"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7 w 144"/>
                <a:gd name="T19" fmla="*/ 29 h 217"/>
                <a:gd name="T20" fmla="*/ 7 w 144"/>
                <a:gd name="T21" fmla="*/ 43 h 217"/>
                <a:gd name="T22" fmla="*/ 6 w 144"/>
                <a:gd name="T23" fmla="*/ 43 h 217"/>
                <a:gd name="T24" fmla="*/ 6 w 144"/>
                <a:gd name="T25" fmla="*/ 13 h 217"/>
                <a:gd name="T26" fmla="*/ 33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3" y="40"/>
                    <a:pt x="95" y="34"/>
                  </a:cubicBezTo>
                  <a:cubicBezTo>
                    <a:pt x="88" y="28"/>
                    <a:pt x="78" y="25"/>
                    <a:pt x="65" y="25"/>
                  </a:cubicBezTo>
                  <a:cubicBezTo>
                    <a:pt x="56" y="25"/>
                    <a:pt x="47" y="26"/>
                    <a:pt x="37" y="29"/>
                  </a:cubicBezTo>
                  <a:cubicBezTo>
                    <a:pt x="27" y="32"/>
                    <a:pt x="17" y="37"/>
                    <a:pt x="7" y="43"/>
                  </a:cubicBezTo>
                  <a:lnTo>
                    <a:pt x="6" y="43"/>
                  </a:lnTo>
                  <a:lnTo>
                    <a:pt x="6" y="13"/>
                  </a:lnTo>
                  <a:cubicBezTo>
                    <a:pt x="12" y="10"/>
                    <a:pt x="21" y="7"/>
                    <a:pt x="33"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1" name="Freeform 194">
              <a:extLst>
                <a:ext uri="{FF2B5EF4-FFF2-40B4-BE49-F238E27FC236}">
                  <a16:creationId xmlns:a16="http://schemas.microsoft.com/office/drawing/2014/main" id="{0AD5A18F-86F2-4ABC-83C0-17FD6648DAC0}"/>
                </a:ext>
              </a:extLst>
            </p:cNvPr>
            <p:cNvSpPr>
              <a:spLocks/>
            </p:cNvSpPr>
            <p:nvPr/>
          </p:nvSpPr>
          <p:spPr bwMode="auto">
            <a:xfrm>
              <a:off x="3209925" y="2928938"/>
              <a:ext cx="9525" cy="30163"/>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8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3"/>
                    <a:pt x="50" y="432"/>
                  </a:cubicBezTo>
                  <a:lnTo>
                    <a:pt x="0" y="432"/>
                  </a:lnTo>
                  <a:lnTo>
                    <a:pt x="0" y="430"/>
                  </a:lnTo>
                  <a:cubicBezTo>
                    <a:pt x="11" y="420"/>
                    <a:pt x="22" y="408"/>
                    <a:pt x="34" y="393"/>
                  </a:cubicBezTo>
                  <a:cubicBezTo>
                    <a:pt x="45" y="379"/>
                    <a:pt x="55" y="362"/>
                    <a:pt x="64" y="344"/>
                  </a:cubicBezTo>
                  <a:cubicBezTo>
                    <a:pt x="73" y="326"/>
                    <a:pt x="80" y="306"/>
                    <a:pt x="86" y="285"/>
                  </a:cubicBezTo>
                  <a:cubicBezTo>
                    <a:pt x="91" y="264"/>
                    <a:pt x="94" y="241"/>
                    <a:pt x="94" y="216"/>
                  </a:cubicBezTo>
                  <a:cubicBezTo>
                    <a:pt x="94" y="192"/>
                    <a:pt x="91" y="169"/>
                    <a:pt x="85" y="148"/>
                  </a:cubicBezTo>
                  <a:cubicBezTo>
                    <a:pt x="80" y="126"/>
                    <a:pt x="73" y="106"/>
                    <a:pt x="64" y="88"/>
                  </a:cubicBezTo>
                  <a:cubicBezTo>
                    <a:pt x="55" y="70"/>
                    <a:pt x="45" y="53"/>
                    <a:pt x="34" y="39"/>
                  </a:cubicBezTo>
                  <a:cubicBezTo>
                    <a:pt x="23" y="25"/>
                    <a:pt x="12" y="13"/>
                    <a:pt x="0" y="2"/>
                  </a:cubicBezTo>
                  <a:lnTo>
                    <a:pt x="0" y="0"/>
                  </a:lnTo>
                  <a:lnTo>
                    <a:pt x="50" y="0"/>
                  </a:lnTo>
                  <a:cubicBezTo>
                    <a:pt x="76" y="30"/>
                    <a:pt x="96" y="62"/>
                    <a:pt x="111" y="97"/>
                  </a:cubicBezTo>
                  <a:cubicBezTo>
                    <a:pt x="125" y="133"/>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2" name="Freeform 195">
              <a:extLst>
                <a:ext uri="{FF2B5EF4-FFF2-40B4-BE49-F238E27FC236}">
                  <a16:creationId xmlns:a16="http://schemas.microsoft.com/office/drawing/2014/main" id="{BBCA370F-3319-4C0A-B3B5-3733EFA404DE}"/>
                </a:ext>
              </a:extLst>
            </p:cNvPr>
            <p:cNvSpPr>
              <a:spLocks/>
            </p:cNvSpPr>
            <p:nvPr/>
          </p:nvSpPr>
          <p:spPr bwMode="auto">
            <a:xfrm>
              <a:off x="3411537" y="3240088"/>
              <a:ext cx="127000" cy="12700"/>
            </a:xfrm>
            <a:custGeom>
              <a:avLst/>
              <a:gdLst>
                <a:gd name="T0" fmla="*/ 0 w 1854"/>
                <a:gd name="T1" fmla="*/ 0 h 201"/>
                <a:gd name="T2" fmla="*/ 1854 w 1854"/>
                <a:gd name="T3" fmla="*/ 201 h 201"/>
              </a:gdLst>
              <a:ahLst/>
              <a:cxnLst>
                <a:cxn ang="0">
                  <a:pos x="T0" y="T1"/>
                </a:cxn>
                <a:cxn ang="0">
                  <a:pos x="T2" y="T3"/>
                </a:cxn>
              </a:cxnLst>
              <a:rect l="0" t="0" r="r" b="b"/>
              <a:pathLst>
                <a:path w="1854" h="201">
                  <a:moveTo>
                    <a:pt x="0" y="0"/>
                  </a:moveTo>
                  <a:cubicBezTo>
                    <a:pt x="1013" y="57"/>
                    <a:pt x="1605" y="21"/>
                    <a:pt x="1854" y="20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3" name="Freeform 196">
              <a:extLst>
                <a:ext uri="{FF2B5EF4-FFF2-40B4-BE49-F238E27FC236}">
                  <a16:creationId xmlns:a16="http://schemas.microsoft.com/office/drawing/2014/main" id="{061EF765-9A6C-4AED-A0EB-9832CDFACA2C}"/>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4" name="Freeform 197">
              <a:extLst>
                <a:ext uri="{FF2B5EF4-FFF2-40B4-BE49-F238E27FC236}">
                  <a16:creationId xmlns:a16="http://schemas.microsoft.com/office/drawing/2014/main" id="{3A288E8B-656F-46CB-90ED-2B61D2E007BF}"/>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5" name="Freeform 198">
              <a:extLst>
                <a:ext uri="{FF2B5EF4-FFF2-40B4-BE49-F238E27FC236}">
                  <a16:creationId xmlns:a16="http://schemas.microsoft.com/office/drawing/2014/main" id="{1F53E51D-3E9E-40CD-8918-B406C72C4856}"/>
                </a:ext>
              </a:extLst>
            </p:cNvPr>
            <p:cNvSpPr>
              <a:spLocks/>
            </p:cNvSpPr>
            <p:nvPr/>
          </p:nvSpPr>
          <p:spPr bwMode="auto">
            <a:xfrm>
              <a:off x="3406775" y="3157538"/>
              <a:ext cx="241300" cy="77788"/>
            </a:xfrm>
            <a:custGeom>
              <a:avLst/>
              <a:gdLst>
                <a:gd name="T0" fmla="*/ 0 w 3526"/>
                <a:gd name="T1" fmla="*/ 293 h 1133"/>
                <a:gd name="T2" fmla="*/ 3526 w 3526"/>
                <a:gd name="T3" fmla="*/ 0 h 1133"/>
              </a:gdLst>
              <a:ahLst/>
              <a:cxnLst>
                <a:cxn ang="0">
                  <a:pos x="T0" y="T1"/>
                </a:cxn>
                <a:cxn ang="0">
                  <a:pos x="T2" y="T3"/>
                </a:cxn>
              </a:cxnLst>
              <a:rect l="0" t="0" r="r" b="b"/>
              <a:pathLst>
                <a:path w="3526" h="1133">
                  <a:moveTo>
                    <a:pt x="0" y="293"/>
                  </a:moveTo>
                  <a:cubicBezTo>
                    <a:pt x="2849" y="1133"/>
                    <a:pt x="2882" y="559"/>
                    <a:pt x="3526" y="0"/>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6" name="Freeform 199">
              <a:extLst>
                <a:ext uri="{FF2B5EF4-FFF2-40B4-BE49-F238E27FC236}">
                  <a16:creationId xmlns:a16="http://schemas.microsoft.com/office/drawing/2014/main" id="{589D9FFE-9F14-4C8E-8FE0-EAE3ACBA1897}"/>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7" name="Freeform 200">
              <a:extLst>
                <a:ext uri="{FF2B5EF4-FFF2-40B4-BE49-F238E27FC236}">
                  <a16:creationId xmlns:a16="http://schemas.microsoft.com/office/drawing/2014/main" id="{F32326F0-9E9B-4D56-BDDF-4643753FE8EC}"/>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8" name="Freeform 201">
              <a:extLst>
                <a:ext uri="{FF2B5EF4-FFF2-40B4-BE49-F238E27FC236}">
                  <a16:creationId xmlns:a16="http://schemas.microsoft.com/office/drawing/2014/main" id="{46E91252-F867-471A-9852-4CB3E0CFE4A5}"/>
                </a:ext>
              </a:extLst>
            </p:cNvPr>
            <p:cNvSpPr>
              <a:spLocks/>
            </p:cNvSpPr>
            <p:nvPr/>
          </p:nvSpPr>
          <p:spPr bwMode="auto">
            <a:xfrm>
              <a:off x="3230562" y="2967038"/>
              <a:ext cx="144463" cy="50800"/>
            </a:xfrm>
            <a:custGeom>
              <a:avLst/>
              <a:gdLst>
                <a:gd name="T0" fmla="*/ 2093 w 2093"/>
                <a:gd name="T1" fmla="*/ 726 h 726"/>
                <a:gd name="T2" fmla="*/ 0 w 2093"/>
                <a:gd name="T3" fmla="*/ 525 h 726"/>
              </a:gdLst>
              <a:ahLst/>
              <a:cxnLst>
                <a:cxn ang="0">
                  <a:pos x="T0" y="T1"/>
                </a:cxn>
                <a:cxn ang="0">
                  <a:pos x="T2" y="T3"/>
                </a:cxn>
              </a:cxnLst>
              <a:rect l="0" t="0" r="r" b="b"/>
              <a:pathLst>
                <a:path w="2093" h="726">
                  <a:moveTo>
                    <a:pt x="2093" y="726"/>
                  </a:moveTo>
                  <a:cubicBezTo>
                    <a:pt x="1251" y="487"/>
                    <a:pt x="799" y="0"/>
                    <a:pt x="0" y="525"/>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9" name="Freeform 202">
              <a:extLst>
                <a:ext uri="{FF2B5EF4-FFF2-40B4-BE49-F238E27FC236}">
                  <a16:creationId xmlns:a16="http://schemas.microsoft.com/office/drawing/2014/main" id="{0A22C44A-30D8-4829-8296-C6BFAEFBDAA4}"/>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0" name="Freeform 203">
              <a:extLst>
                <a:ext uri="{FF2B5EF4-FFF2-40B4-BE49-F238E27FC236}">
                  <a16:creationId xmlns:a16="http://schemas.microsoft.com/office/drawing/2014/main" id="{FC0A4438-C539-4AE5-99A1-860C27CFA71B}"/>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1" name="Freeform 204">
              <a:extLst>
                <a:ext uri="{FF2B5EF4-FFF2-40B4-BE49-F238E27FC236}">
                  <a16:creationId xmlns:a16="http://schemas.microsoft.com/office/drawing/2014/main" id="{549194BC-60A8-49BB-BF27-A581507AC635}"/>
                </a:ext>
              </a:extLst>
            </p:cNvPr>
            <p:cNvSpPr>
              <a:spLocks/>
            </p:cNvSpPr>
            <p:nvPr/>
          </p:nvSpPr>
          <p:spPr bwMode="auto">
            <a:xfrm>
              <a:off x="3225800" y="2921000"/>
              <a:ext cx="144463" cy="22225"/>
            </a:xfrm>
            <a:custGeom>
              <a:avLst/>
              <a:gdLst>
                <a:gd name="T0" fmla="*/ 2102 w 2102"/>
                <a:gd name="T1" fmla="*/ 320 h 320"/>
                <a:gd name="T2" fmla="*/ 0 w 2102"/>
                <a:gd name="T3" fmla="*/ 311 h 320"/>
              </a:gdLst>
              <a:ahLst/>
              <a:cxnLst>
                <a:cxn ang="0">
                  <a:pos x="T0" y="T1"/>
                </a:cxn>
                <a:cxn ang="0">
                  <a:pos x="T2" y="T3"/>
                </a:cxn>
              </a:cxnLst>
              <a:rect l="0" t="0" r="r" b="b"/>
              <a:pathLst>
                <a:path w="2102" h="320">
                  <a:moveTo>
                    <a:pt x="2102" y="320"/>
                  </a:moveTo>
                  <a:cubicBezTo>
                    <a:pt x="1163" y="23"/>
                    <a:pt x="573" y="0"/>
                    <a:pt x="0" y="31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2" name="Freeform 205">
              <a:extLst>
                <a:ext uri="{FF2B5EF4-FFF2-40B4-BE49-F238E27FC236}">
                  <a16:creationId xmlns:a16="http://schemas.microsoft.com/office/drawing/2014/main" id="{6508E14D-A87D-4754-82AC-418F72807398}"/>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 name="Freeform 207">
              <a:extLst>
                <a:ext uri="{FF2B5EF4-FFF2-40B4-BE49-F238E27FC236}">
                  <a16:creationId xmlns:a16="http://schemas.microsoft.com/office/drawing/2014/main" id="{E5511D05-DF11-4A94-9C78-3CA96C0F8371}"/>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 name="Freeform 208">
              <a:extLst>
                <a:ext uri="{FF2B5EF4-FFF2-40B4-BE49-F238E27FC236}">
                  <a16:creationId xmlns:a16="http://schemas.microsoft.com/office/drawing/2014/main" id="{74D9C1C0-BC17-4B5B-8C3A-4AC8DA493E46}"/>
                </a:ext>
              </a:extLst>
            </p:cNvPr>
            <p:cNvSpPr>
              <a:spLocks/>
            </p:cNvSpPr>
            <p:nvPr/>
          </p:nvSpPr>
          <p:spPr bwMode="auto">
            <a:xfrm>
              <a:off x="3375025" y="3629025"/>
              <a:ext cx="17463" cy="17463"/>
            </a:xfrm>
            <a:custGeom>
              <a:avLst/>
              <a:gdLst>
                <a:gd name="T0" fmla="*/ 240 w 240"/>
                <a:gd name="T1" fmla="*/ 246 h 246"/>
                <a:gd name="T2" fmla="*/ 188 w 240"/>
                <a:gd name="T3" fmla="*/ 246 h 246"/>
                <a:gd name="T4" fmla="*/ 118 w 240"/>
                <a:gd name="T5" fmla="*/ 152 h 246"/>
                <a:gd name="T6" fmla="*/ 48 w 240"/>
                <a:gd name="T7" fmla="*/ 246 h 246"/>
                <a:gd name="T8" fmla="*/ 0 w 240"/>
                <a:gd name="T9" fmla="*/ 246 h 246"/>
                <a:gd name="T10" fmla="*/ 96 w 240"/>
                <a:gd name="T11" fmla="*/ 123 h 246"/>
                <a:gd name="T12" fmla="*/ 1 w 240"/>
                <a:gd name="T13" fmla="*/ 0 h 246"/>
                <a:gd name="T14" fmla="*/ 53 w 240"/>
                <a:gd name="T15" fmla="*/ 0 h 246"/>
                <a:gd name="T16" fmla="*/ 122 w 240"/>
                <a:gd name="T17" fmla="*/ 93 h 246"/>
                <a:gd name="T18" fmla="*/ 192 w 240"/>
                <a:gd name="T19" fmla="*/ 0 h 246"/>
                <a:gd name="T20" fmla="*/ 240 w 240"/>
                <a:gd name="T21" fmla="*/ 0 h 246"/>
                <a:gd name="T22" fmla="*/ 144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8" y="246"/>
                  </a:lnTo>
                  <a:lnTo>
                    <a:pt x="118" y="152"/>
                  </a:lnTo>
                  <a:lnTo>
                    <a:pt x="48" y="246"/>
                  </a:lnTo>
                  <a:lnTo>
                    <a:pt x="0" y="246"/>
                  </a:lnTo>
                  <a:lnTo>
                    <a:pt x="96" y="123"/>
                  </a:lnTo>
                  <a:lnTo>
                    <a:pt x="1" y="0"/>
                  </a:lnTo>
                  <a:lnTo>
                    <a:pt x="53" y="0"/>
                  </a:lnTo>
                  <a:lnTo>
                    <a:pt x="122" y="93"/>
                  </a:lnTo>
                  <a:lnTo>
                    <a:pt x="192" y="0"/>
                  </a:lnTo>
                  <a:lnTo>
                    <a:pt x="240" y="0"/>
                  </a:lnTo>
                  <a:lnTo>
                    <a:pt x="144"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 name="Freeform 209">
              <a:extLst>
                <a:ext uri="{FF2B5EF4-FFF2-40B4-BE49-F238E27FC236}">
                  <a16:creationId xmlns:a16="http://schemas.microsoft.com/office/drawing/2014/main" id="{9943ED59-86A3-4183-B08C-D99D35C40B11}"/>
                </a:ext>
              </a:extLst>
            </p:cNvPr>
            <p:cNvSpPr>
              <a:spLocks noEditPoints="1"/>
            </p:cNvSpPr>
            <p:nvPr/>
          </p:nvSpPr>
          <p:spPr bwMode="auto">
            <a:xfrm>
              <a:off x="3392487" y="3636963"/>
              <a:ext cx="4763" cy="19050"/>
            </a:xfrm>
            <a:custGeom>
              <a:avLst/>
              <a:gdLst>
                <a:gd name="T0" fmla="*/ 85 w 85"/>
                <a:gd name="T1" fmla="*/ 28 h 274"/>
                <a:gd name="T2" fmla="*/ 55 w 85"/>
                <a:gd name="T3" fmla="*/ 28 h 274"/>
                <a:gd name="T4" fmla="*/ 55 w 85"/>
                <a:gd name="T5" fmla="*/ 0 h 274"/>
                <a:gd name="T6" fmla="*/ 85 w 85"/>
                <a:gd name="T7" fmla="*/ 0 h 274"/>
                <a:gd name="T8" fmla="*/ 85 w 85"/>
                <a:gd name="T9" fmla="*/ 28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5" y="28"/>
                  </a:lnTo>
                  <a:lnTo>
                    <a:pt x="55" y="0"/>
                  </a:lnTo>
                  <a:lnTo>
                    <a:pt x="85" y="0"/>
                  </a:lnTo>
                  <a:lnTo>
                    <a:pt x="85" y="28"/>
                  </a:lnTo>
                  <a:close/>
                  <a:moveTo>
                    <a:pt x="84" y="218"/>
                  </a:moveTo>
                  <a:cubicBezTo>
                    <a:pt x="84" y="236"/>
                    <a:pt x="79" y="250"/>
                    <a:pt x="69" y="260"/>
                  </a:cubicBezTo>
                  <a:cubicBezTo>
                    <a:pt x="60" y="270"/>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50"/>
                    <a:pt x="21" y="250"/>
                    <a:pt x="26" y="250"/>
                  </a:cubicBezTo>
                  <a:cubicBezTo>
                    <a:pt x="33" y="250"/>
                    <a:pt x="38" y="249"/>
                    <a:pt x="42" y="247"/>
                  </a:cubicBezTo>
                  <a:cubicBezTo>
                    <a:pt x="46" y="246"/>
                    <a:pt x="50" y="243"/>
                    <a:pt x="52" y="239"/>
                  </a:cubicBezTo>
                  <a:cubicBezTo>
                    <a:pt x="54" y="235"/>
                    <a:pt x="55" y="231"/>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 name="Freeform 210">
              <a:extLst>
                <a:ext uri="{FF2B5EF4-FFF2-40B4-BE49-F238E27FC236}">
                  <a16:creationId xmlns:a16="http://schemas.microsoft.com/office/drawing/2014/main" id="{65C19F7C-3C6D-4C54-BE0E-8F3186F1A83E}"/>
                </a:ext>
              </a:extLst>
            </p:cNvPr>
            <p:cNvSpPr>
              <a:spLocks/>
            </p:cNvSpPr>
            <p:nvPr/>
          </p:nvSpPr>
          <p:spPr bwMode="auto">
            <a:xfrm>
              <a:off x="2790825" y="3022600"/>
              <a:ext cx="17463" cy="23813"/>
            </a:xfrm>
            <a:custGeom>
              <a:avLst/>
              <a:gdLst>
                <a:gd name="T0" fmla="*/ 240 w 240"/>
                <a:gd name="T1" fmla="*/ 0 h 336"/>
                <a:gd name="T2" fmla="*/ 96 w 240"/>
                <a:gd name="T3" fmla="*/ 336 h 336"/>
                <a:gd name="T4" fmla="*/ 52 w 240"/>
                <a:gd name="T5" fmla="*/ 336 h 336"/>
                <a:gd name="T6" fmla="*/ 98 w 240"/>
                <a:gd name="T7" fmla="*/ 233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3"/>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 name="Freeform 211">
              <a:extLst>
                <a:ext uri="{FF2B5EF4-FFF2-40B4-BE49-F238E27FC236}">
                  <a16:creationId xmlns:a16="http://schemas.microsoft.com/office/drawing/2014/main" id="{6DE3E5C3-206F-46CA-861E-CF0265638222}"/>
                </a:ext>
              </a:extLst>
            </p:cNvPr>
            <p:cNvSpPr>
              <a:spLocks noEditPoints="1"/>
            </p:cNvSpPr>
            <p:nvPr/>
          </p:nvSpPr>
          <p:spPr bwMode="auto">
            <a:xfrm>
              <a:off x="2808287" y="3032125"/>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3 w 85"/>
                <a:gd name="T11" fmla="*/ 218 h 275"/>
                <a:gd name="T12" fmla="*/ 69 w 85"/>
                <a:gd name="T13" fmla="*/ 260 h 275"/>
                <a:gd name="T14" fmla="*/ 31 w 85"/>
                <a:gd name="T15" fmla="*/ 275 h 275"/>
                <a:gd name="T16" fmla="*/ 16 w 85"/>
                <a:gd name="T17" fmla="*/ 273 h 275"/>
                <a:gd name="T18" fmla="*/ 0 w 85"/>
                <a:gd name="T19" fmla="*/ 271 h 275"/>
                <a:gd name="T20" fmla="*/ 0 w 85"/>
                <a:gd name="T21" fmla="*/ 245 h 275"/>
                <a:gd name="T22" fmla="*/ 2 w 85"/>
                <a:gd name="T23" fmla="*/ 245 h 275"/>
                <a:gd name="T24" fmla="*/ 12 w 85"/>
                <a:gd name="T25" fmla="*/ 249 h 275"/>
                <a:gd name="T26" fmla="*/ 26 w 85"/>
                <a:gd name="T27" fmla="*/ 251 h 275"/>
                <a:gd name="T28" fmla="*/ 42 w 85"/>
                <a:gd name="T29" fmla="*/ 248 h 275"/>
                <a:gd name="T30" fmla="*/ 52 w 85"/>
                <a:gd name="T31" fmla="*/ 239 h 275"/>
                <a:gd name="T32" fmla="*/ 56 w 85"/>
                <a:gd name="T33" fmla="*/ 225 h 275"/>
                <a:gd name="T34" fmla="*/ 57 w 85"/>
                <a:gd name="T35" fmla="*/ 206 h 275"/>
                <a:gd name="T36" fmla="*/ 57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3" y="218"/>
                  </a:moveTo>
                  <a:cubicBezTo>
                    <a:pt x="83" y="237"/>
                    <a:pt x="79" y="251"/>
                    <a:pt x="69" y="260"/>
                  </a:cubicBezTo>
                  <a:cubicBezTo>
                    <a:pt x="60" y="270"/>
                    <a:pt x="47" y="275"/>
                    <a:pt x="31" y="275"/>
                  </a:cubicBezTo>
                  <a:cubicBezTo>
                    <a:pt x="27" y="275"/>
                    <a:pt x="22" y="274"/>
                    <a:pt x="16" y="273"/>
                  </a:cubicBezTo>
                  <a:cubicBezTo>
                    <a:pt x="10" y="273"/>
                    <a:pt x="4" y="272"/>
                    <a:pt x="0" y="271"/>
                  </a:cubicBezTo>
                  <a:lnTo>
                    <a:pt x="0" y="245"/>
                  </a:lnTo>
                  <a:lnTo>
                    <a:pt x="2" y="245"/>
                  </a:lnTo>
                  <a:cubicBezTo>
                    <a:pt x="4" y="246"/>
                    <a:pt x="8" y="247"/>
                    <a:pt x="12" y="249"/>
                  </a:cubicBezTo>
                  <a:cubicBezTo>
                    <a:pt x="17" y="250"/>
                    <a:pt x="21" y="251"/>
                    <a:pt x="26" y="251"/>
                  </a:cubicBezTo>
                  <a:cubicBezTo>
                    <a:pt x="33" y="251"/>
                    <a:pt x="38" y="250"/>
                    <a:pt x="42" y="248"/>
                  </a:cubicBezTo>
                  <a:cubicBezTo>
                    <a:pt x="46" y="246"/>
                    <a:pt x="49" y="243"/>
                    <a:pt x="52" y="239"/>
                  </a:cubicBezTo>
                  <a:cubicBezTo>
                    <a:pt x="54" y="235"/>
                    <a:pt x="55" y="231"/>
                    <a:pt x="56" y="225"/>
                  </a:cubicBezTo>
                  <a:cubicBezTo>
                    <a:pt x="56" y="220"/>
                    <a:pt x="57" y="213"/>
                    <a:pt x="57" y="206"/>
                  </a:cubicBezTo>
                  <a:lnTo>
                    <a:pt x="57"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 name="Freeform 212">
              <a:extLst>
                <a:ext uri="{FF2B5EF4-FFF2-40B4-BE49-F238E27FC236}">
                  <a16:creationId xmlns:a16="http://schemas.microsoft.com/office/drawing/2014/main" id="{DFDEE6E3-1BE7-4461-B4FD-8CC180BA3053}"/>
                </a:ext>
              </a:extLst>
            </p:cNvPr>
            <p:cNvSpPr>
              <a:spLocks/>
            </p:cNvSpPr>
            <p:nvPr/>
          </p:nvSpPr>
          <p:spPr bwMode="auto">
            <a:xfrm>
              <a:off x="2817812" y="3033713"/>
              <a:ext cx="12700" cy="12700"/>
            </a:xfrm>
            <a:custGeom>
              <a:avLst/>
              <a:gdLst>
                <a:gd name="T0" fmla="*/ 179 w 179"/>
                <a:gd name="T1" fmla="*/ 101 h 178"/>
                <a:gd name="T2" fmla="*/ 101 w 179"/>
                <a:gd name="T3" fmla="*/ 101 h 178"/>
                <a:gd name="T4" fmla="*/ 101 w 179"/>
                <a:gd name="T5" fmla="*/ 178 h 178"/>
                <a:gd name="T6" fmla="*/ 78 w 179"/>
                <a:gd name="T7" fmla="*/ 178 h 178"/>
                <a:gd name="T8" fmla="*/ 78 w 179"/>
                <a:gd name="T9" fmla="*/ 101 h 178"/>
                <a:gd name="T10" fmla="*/ 0 w 179"/>
                <a:gd name="T11" fmla="*/ 101 h 178"/>
                <a:gd name="T12" fmla="*/ 0 w 179"/>
                <a:gd name="T13" fmla="*/ 78 h 178"/>
                <a:gd name="T14" fmla="*/ 78 w 179"/>
                <a:gd name="T15" fmla="*/ 78 h 178"/>
                <a:gd name="T16" fmla="*/ 78 w 179"/>
                <a:gd name="T17" fmla="*/ 0 h 178"/>
                <a:gd name="T18" fmla="*/ 101 w 179"/>
                <a:gd name="T19" fmla="*/ 0 h 178"/>
                <a:gd name="T20" fmla="*/ 101 w 179"/>
                <a:gd name="T21" fmla="*/ 78 h 178"/>
                <a:gd name="T22" fmla="*/ 179 w 179"/>
                <a:gd name="T23" fmla="*/ 78 h 178"/>
                <a:gd name="T24" fmla="*/ 179 w 179"/>
                <a:gd name="T25" fmla="*/ 10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1"/>
                  </a:moveTo>
                  <a:lnTo>
                    <a:pt x="101" y="101"/>
                  </a:lnTo>
                  <a:lnTo>
                    <a:pt x="101" y="178"/>
                  </a:lnTo>
                  <a:lnTo>
                    <a:pt x="78" y="178"/>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 name="Freeform 213">
              <a:extLst>
                <a:ext uri="{FF2B5EF4-FFF2-40B4-BE49-F238E27FC236}">
                  <a16:creationId xmlns:a16="http://schemas.microsoft.com/office/drawing/2014/main" id="{E9ACF1FE-6FFD-43B0-BD69-A8FB04BD6078}"/>
                </a:ext>
              </a:extLst>
            </p:cNvPr>
            <p:cNvSpPr>
              <a:spLocks/>
            </p:cNvSpPr>
            <p:nvPr/>
          </p:nvSpPr>
          <p:spPr bwMode="auto">
            <a:xfrm>
              <a:off x="2835275" y="3032125"/>
              <a:ext cx="7938" cy="14288"/>
            </a:xfrm>
            <a:custGeom>
              <a:avLst/>
              <a:gdLst>
                <a:gd name="T0" fmla="*/ 115 w 115"/>
                <a:gd name="T1" fmla="*/ 213 h 213"/>
                <a:gd name="T2" fmla="*/ 0 w 115"/>
                <a:gd name="T3" fmla="*/ 213 h 213"/>
                <a:gd name="T4" fmla="*/ 0 w 115"/>
                <a:gd name="T5" fmla="*/ 191 h 213"/>
                <a:gd name="T6" fmla="*/ 44 w 115"/>
                <a:gd name="T7" fmla="*/ 191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1 w 115"/>
                <a:gd name="T23" fmla="*/ 0 h 213"/>
                <a:gd name="T24" fmla="*/ 71 w 115"/>
                <a:gd name="T25" fmla="*/ 191 h 213"/>
                <a:gd name="T26" fmla="*/ 115 w 115"/>
                <a:gd name="T27" fmla="*/ 191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1"/>
                  </a:lnTo>
                  <a:lnTo>
                    <a:pt x="44" y="191"/>
                  </a:lnTo>
                  <a:lnTo>
                    <a:pt x="44" y="49"/>
                  </a:lnTo>
                  <a:lnTo>
                    <a:pt x="0" y="49"/>
                  </a:lnTo>
                  <a:lnTo>
                    <a:pt x="0" y="30"/>
                  </a:lnTo>
                  <a:cubicBezTo>
                    <a:pt x="6" y="30"/>
                    <a:pt x="12" y="29"/>
                    <a:pt x="19" y="28"/>
                  </a:cubicBezTo>
                  <a:cubicBezTo>
                    <a:pt x="26" y="27"/>
                    <a:pt x="31" y="26"/>
                    <a:pt x="35" y="24"/>
                  </a:cubicBezTo>
                  <a:cubicBezTo>
                    <a:pt x="39" y="21"/>
                    <a:pt x="42" y="18"/>
                    <a:pt x="45" y="15"/>
                  </a:cubicBezTo>
                  <a:cubicBezTo>
                    <a:pt x="47" y="11"/>
                    <a:pt x="49" y="6"/>
                    <a:pt x="49" y="0"/>
                  </a:cubicBezTo>
                  <a:lnTo>
                    <a:pt x="71" y="0"/>
                  </a:lnTo>
                  <a:lnTo>
                    <a:pt x="71" y="191"/>
                  </a:lnTo>
                  <a:lnTo>
                    <a:pt x="115" y="191"/>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 name="Freeform 214">
              <a:extLst>
                <a:ext uri="{FF2B5EF4-FFF2-40B4-BE49-F238E27FC236}">
                  <a16:creationId xmlns:a16="http://schemas.microsoft.com/office/drawing/2014/main" id="{FD09AA7E-BA08-476C-B88B-11681AC5656A}"/>
                </a:ext>
              </a:extLst>
            </p:cNvPr>
            <p:cNvSpPr>
              <a:spLocks/>
            </p:cNvSpPr>
            <p:nvPr/>
          </p:nvSpPr>
          <p:spPr bwMode="auto">
            <a:xfrm>
              <a:off x="2789237" y="2951163"/>
              <a:ext cx="17463" cy="23813"/>
            </a:xfrm>
            <a:custGeom>
              <a:avLst/>
              <a:gdLst>
                <a:gd name="T0" fmla="*/ 240 w 240"/>
                <a:gd name="T1" fmla="*/ 0 h 336"/>
                <a:gd name="T2" fmla="*/ 97 w 240"/>
                <a:gd name="T3" fmla="*/ 336 h 336"/>
                <a:gd name="T4" fmla="*/ 52 w 240"/>
                <a:gd name="T5" fmla="*/ 336 h 336"/>
                <a:gd name="T6" fmla="*/ 98 w 240"/>
                <a:gd name="T7" fmla="*/ 234 h 336"/>
                <a:gd name="T8" fmla="*/ 0 w 240"/>
                <a:gd name="T9" fmla="*/ 0 h 336"/>
                <a:gd name="T10" fmla="*/ 45 w 240"/>
                <a:gd name="T11" fmla="*/ 0 h 336"/>
                <a:gd name="T12" fmla="*/ 121 w 240"/>
                <a:gd name="T13" fmla="*/ 182 h 336"/>
                <a:gd name="T14" fmla="*/ 197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7" y="336"/>
                  </a:lnTo>
                  <a:lnTo>
                    <a:pt x="52" y="336"/>
                  </a:lnTo>
                  <a:lnTo>
                    <a:pt x="98" y="234"/>
                  </a:lnTo>
                  <a:lnTo>
                    <a:pt x="0" y="0"/>
                  </a:lnTo>
                  <a:lnTo>
                    <a:pt x="45" y="0"/>
                  </a:lnTo>
                  <a:lnTo>
                    <a:pt x="121" y="182"/>
                  </a:lnTo>
                  <a:lnTo>
                    <a:pt x="197"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 name="Freeform 215">
              <a:extLst>
                <a:ext uri="{FF2B5EF4-FFF2-40B4-BE49-F238E27FC236}">
                  <a16:creationId xmlns:a16="http://schemas.microsoft.com/office/drawing/2014/main" id="{3FC49DF1-D512-4C24-8902-C600D4634863}"/>
                </a:ext>
              </a:extLst>
            </p:cNvPr>
            <p:cNvSpPr>
              <a:spLocks noEditPoints="1"/>
            </p:cNvSpPr>
            <p:nvPr/>
          </p:nvSpPr>
          <p:spPr bwMode="auto">
            <a:xfrm>
              <a:off x="2806700" y="2959100"/>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4 w 85"/>
                <a:gd name="T11" fmla="*/ 218 h 275"/>
                <a:gd name="T12" fmla="*/ 69 w 85"/>
                <a:gd name="T13" fmla="*/ 261 h 275"/>
                <a:gd name="T14" fmla="*/ 31 w 85"/>
                <a:gd name="T15" fmla="*/ 275 h 275"/>
                <a:gd name="T16" fmla="*/ 16 w 85"/>
                <a:gd name="T17" fmla="*/ 274 h 275"/>
                <a:gd name="T18" fmla="*/ 0 w 85"/>
                <a:gd name="T19" fmla="*/ 271 h 275"/>
                <a:gd name="T20" fmla="*/ 0 w 85"/>
                <a:gd name="T21" fmla="*/ 245 h 275"/>
                <a:gd name="T22" fmla="*/ 2 w 85"/>
                <a:gd name="T23" fmla="*/ 245 h 275"/>
                <a:gd name="T24" fmla="*/ 13 w 85"/>
                <a:gd name="T25" fmla="*/ 249 h 275"/>
                <a:gd name="T26" fmla="*/ 26 w 85"/>
                <a:gd name="T27" fmla="*/ 251 h 275"/>
                <a:gd name="T28" fmla="*/ 42 w 85"/>
                <a:gd name="T29" fmla="*/ 248 h 275"/>
                <a:gd name="T30" fmla="*/ 52 w 85"/>
                <a:gd name="T31" fmla="*/ 240 h 275"/>
                <a:gd name="T32" fmla="*/ 56 w 85"/>
                <a:gd name="T33" fmla="*/ 226 h 275"/>
                <a:gd name="T34" fmla="*/ 57 w 85"/>
                <a:gd name="T35" fmla="*/ 206 h 275"/>
                <a:gd name="T36" fmla="*/ 57 w 85"/>
                <a:gd name="T37" fmla="*/ 78 h 275"/>
                <a:gd name="T38" fmla="*/ 24 w 85"/>
                <a:gd name="T39" fmla="*/ 78 h 275"/>
                <a:gd name="T40" fmla="*/ 24 w 85"/>
                <a:gd name="T41" fmla="*/ 55 h 275"/>
                <a:gd name="T42" fmla="*/ 84 w 85"/>
                <a:gd name="T43" fmla="*/ 55 h 275"/>
                <a:gd name="T44" fmla="*/ 84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4" y="218"/>
                  </a:moveTo>
                  <a:cubicBezTo>
                    <a:pt x="84" y="237"/>
                    <a:pt x="79" y="251"/>
                    <a:pt x="69" y="261"/>
                  </a:cubicBezTo>
                  <a:cubicBezTo>
                    <a:pt x="60" y="270"/>
                    <a:pt x="47" y="275"/>
                    <a:pt x="31" y="275"/>
                  </a:cubicBezTo>
                  <a:cubicBezTo>
                    <a:pt x="27" y="275"/>
                    <a:pt x="22" y="275"/>
                    <a:pt x="16" y="274"/>
                  </a:cubicBezTo>
                  <a:cubicBezTo>
                    <a:pt x="10" y="273"/>
                    <a:pt x="5" y="272"/>
                    <a:pt x="0" y="271"/>
                  </a:cubicBezTo>
                  <a:lnTo>
                    <a:pt x="0" y="245"/>
                  </a:lnTo>
                  <a:lnTo>
                    <a:pt x="2" y="245"/>
                  </a:lnTo>
                  <a:cubicBezTo>
                    <a:pt x="4" y="246"/>
                    <a:pt x="8" y="248"/>
                    <a:pt x="13" y="249"/>
                  </a:cubicBezTo>
                  <a:cubicBezTo>
                    <a:pt x="17" y="250"/>
                    <a:pt x="22" y="251"/>
                    <a:pt x="26" y="251"/>
                  </a:cubicBezTo>
                  <a:cubicBezTo>
                    <a:pt x="33" y="251"/>
                    <a:pt x="38" y="250"/>
                    <a:pt x="42" y="248"/>
                  </a:cubicBezTo>
                  <a:cubicBezTo>
                    <a:pt x="47" y="246"/>
                    <a:pt x="50" y="243"/>
                    <a:pt x="52" y="240"/>
                  </a:cubicBezTo>
                  <a:cubicBezTo>
                    <a:pt x="54" y="236"/>
                    <a:pt x="55" y="231"/>
                    <a:pt x="56" y="226"/>
                  </a:cubicBezTo>
                  <a:cubicBezTo>
                    <a:pt x="56" y="220"/>
                    <a:pt x="57" y="214"/>
                    <a:pt x="57" y="206"/>
                  </a:cubicBezTo>
                  <a:lnTo>
                    <a:pt x="57" y="78"/>
                  </a:lnTo>
                  <a:lnTo>
                    <a:pt x="24" y="78"/>
                  </a:lnTo>
                  <a:lnTo>
                    <a:pt x="24" y="55"/>
                  </a:lnTo>
                  <a:lnTo>
                    <a:pt x="84" y="55"/>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 name="Freeform 216">
              <a:extLst>
                <a:ext uri="{FF2B5EF4-FFF2-40B4-BE49-F238E27FC236}">
                  <a16:creationId xmlns:a16="http://schemas.microsoft.com/office/drawing/2014/main" id="{0E9D1EDA-EDCA-47BF-B1B6-9FEBF34816C9}"/>
                </a:ext>
              </a:extLst>
            </p:cNvPr>
            <p:cNvSpPr>
              <a:spLocks/>
            </p:cNvSpPr>
            <p:nvPr/>
          </p:nvSpPr>
          <p:spPr bwMode="auto">
            <a:xfrm>
              <a:off x="2816225" y="2962275"/>
              <a:ext cx="11113" cy="12700"/>
            </a:xfrm>
            <a:custGeom>
              <a:avLst/>
              <a:gdLst>
                <a:gd name="T0" fmla="*/ 179 w 179"/>
                <a:gd name="T1" fmla="*/ 101 h 179"/>
                <a:gd name="T2" fmla="*/ 101 w 179"/>
                <a:gd name="T3" fmla="*/ 101 h 179"/>
                <a:gd name="T4" fmla="*/ 101 w 179"/>
                <a:gd name="T5" fmla="*/ 179 h 179"/>
                <a:gd name="T6" fmla="*/ 78 w 179"/>
                <a:gd name="T7" fmla="*/ 179 h 179"/>
                <a:gd name="T8" fmla="*/ 78 w 179"/>
                <a:gd name="T9" fmla="*/ 101 h 179"/>
                <a:gd name="T10" fmla="*/ 0 w 179"/>
                <a:gd name="T11" fmla="*/ 101 h 179"/>
                <a:gd name="T12" fmla="*/ 0 w 179"/>
                <a:gd name="T13" fmla="*/ 78 h 179"/>
                <a:gd name="T14" fmla="*/ 78 w 179"/>
                <a:gd name="T15" fmla="*/ 78 h 179"/>
                <a:gd name="T16" fmla="*/ 78 w 179"/>
                <a:gd name="T17" fmla="*/ 0 h 179"/>
                <a:gd name="T18" fmla="*/ 101 w 179"/>
                <a:gd name="T19" fmla="*/ 0 h 179"/>
                <a:gd name="T20" fmla="*/ 101 w 179"/>
                <a:gd name="T21" fmla="*/ 78 h 179"/>
                <a:gd name="T22" fmla="*/ 179 w 179"/>
                <a:gd name="T23" fmla="*/ 78 h 179"/>
                <a:gd name="T24" fmla="*/ 179 w 179"/>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9">
                  <a:moveTo>
                    <a:pt x="179" y="101"/>
                  </a:moveTo>
                  <a:lnTo>
                    <a:pt x="101" y="101"/>
                  </a:lnTo>
                  <a:lnTo>
                    <a:pt x="101" y="179"/>
                  </a:lnTo>
                  <a:lnTo>
                    <a:pt x="78" y="179"/>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 name="Freeform 217">
              <a:extLst>
                <a:ext uri="{FF2B5EF4-FFF2-40B4-BE49-F238E27FC236}">
                  <a16:creationId xmlns:a16="http://schemas.microsoft.com/office/drawing/2014/main" id="{54A2E40E-E26C-43D5-ACEC-EC6FD1FA6CA3}"/>
                </a:ext>
              </a:extLst>
            </p:cNvPr>
            <p:cNvSpPr>
              <a:spLocks/>
            </p:cNvSpPr>
            <p:nvPr/>
          </p:nvSpPr>
          <p:spPr bwMode="auto">
            <a:xfrm>
              <a:off x="2832100" y="2959100"/>
              <a:ext cx="9525" cy="15875"/>
            </a:xfrm>
            <a:custGeom>
              <a:avLst/>
              <a:gdLst>
                <a:gd name="T0" fmla="*/ 144 w 144"/>
                <a:gd name="T1" fmla="*/ 218 h 218"/>
                <a:gd name="T2" fmla="*/ 0 w 144"/>
                <a:gd name="T3" fmla="*/ 218 h 218"/>
                <a:gd name="T4" fmla="*/ 0 w 144"/>
                <a:gd name="T5" fmla="*/ 188 h 218"/>
                <a:gd name="T6" fmla="*/ 30 w 144"/>
                <a:gd name="T7" fmla="*/ 162 h 218"/>
                <a:gd name="T8" fmla="*/ 58 w 144"/>
                <a:gd name="T9" fmla="*/ 136 h 218"/>
                <a:gd name="T10" fmla="*/ 96 w 144"/>
                <a:gd name="T11" fmla="*/ 94 h 218"/>
                <a:gd name="T12" fmla="*/ 106 w 144"/>
                <a:gd name="T13" fmla="*/ 60 h 218"/>
                <a:gd name="T14" fmla="*/ 95 w 144"/>
                <a:gd name="T15" fmla="*/ 34 h 218"/>
                <a:gd name="T16" fmla="*/ 65 w 144"/>
                <a:gd name="T17" fmla="*/ 25 h 218"/>
                <a:gd name="T18" fmla="*/ 36 w 144"/>
                <a:gd name="T19" fmla="*/ 30 h 218"/>
                <a:gd name="T20" fmla="*/ 7 w 144"/>
                <a:gd name="T21" fmla="*/ 44 h 218"/>
                <a:gd name="T22" fmla="*/ 5 w 144"/>
                <a:gd name="T23" fmla="*/ 44 h 218"/>
                <a:gd name="T24" fmla="*/ 5 w 144"/>
                <a:gd name="T25" fmla="*/ 14 h 218"/>
                <a:gd name="T26" fmla="*/ 32 w 144"/>
                <a:gd name="T27" fmla="*/ 5 h 218"/>
                <a:gd name="T28" fmla="*/ 65 w 144"/>
                <a:gd name="T29" fmla="*/ 0 h 218"/>
                <a:gd name="T30" fmla="*/ 117 w 144"/>
                <a:gd name="T31" fmla="*/ 16 h 218"/>
                <a:gd name="T32" fmla="*/ 135 w 144"/>
                <a:gd name="T33" fmla="*/ 59 h 218"/>
                <a:gd name="T34" fmla="*/ 132 w 144"/>
                <a:gd name="T35" fmla="*/ 82 h 218"/>
                <a:gd name="T36" fmla="*/ 123 w 144"/>
                <a:gd name="T37" fmla="*/ 102 h 218"/>
                <a:gd name="T38" fmla="*/ 110 w 144"/>
                <a:gd name="T39" fmla="*/ 119 h 218"/>
                <a:gd name="T40" fmla="*/ 92 w 144"/>
                <a:gd name="T41" fmla="*/ 138 h 218"/>
                <a:gd name="T42" fmla="*/ 60 w 144"/>
                <a:gd name="T43" fmla="*/ 167 h 218"/>
                <a:gd name="T44" fmla="*/ 30 w 144"/>
                <a:gd name="T45" fmla="*/ 193 h 218"/>
                <a:gd name="T46" fmla="*/ 144 w 144"/>
                <a:gd name="T47" fmla="*/ 193 h 218"/>
                <a:gd name="T48" fmla="*/ 144 w 144"/>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8">
                  <a:moveTo>
                    <a:pt x="144" y="218"/>
                  </a:moveTo>
                  <a:lnTo>
                    <a:pt x="0" y="218"/>
                  </a:lnTo>
                  <a:lnTo>
                    <a:pt x="0" y="188"/>
                  </a:lnTo>
                  <a:cubicBezTo>
                    <a:pt x="10" y="179"/>
                    <a:pt x="20" y="171"/>
                    <a:pt x="30" y="162"/>
                  </a:cubicBezTo>
                  <a:cubicBezTo>
                    <a:pt x="40" y="153"/>
                    <a:pt x="50" y="145"/>
                    <a:pt x="58" y="136"/>
                  </a:cubicBezTo>
                  <a:cubicBezTo>
                    <a:pt x="77" y="119"/>
                    <a:pt x="89" y="105"/>
                    <a:pt x="96" y="94"/>
                  </a:cubicBezTo>
                  <a:cubicBezTo>
                    <a:pt x="103" y="84"/>
                    <a:pt x="106" y="73"/>
                    <a:pt x="106" y="60"/>
                  </a:cubicBezTo>
                  <a:cubicBezTo>
                    <a:pt x="106" y="49"/>
                    <a:pt x="102" y="41"/>
                    <a:pt x="95" y="34"/>
                  </a:cubicBezTo>
                  <a:cubicBezTo>
                    <a:pt x="88" y="28"/>
                    <a:pt x="78" y="25"/>
                    <a:pt x="65" y="25"/>
                  </a:cubicBezTo>
                  <a:cubicBezTo>
                    <a:pt x="56" y="25"/>
                    <a:pt x="47" y="27"/>
                    <a:pt x="36" y="30"/>
                  </a:cubicBezTo>
                  <a:cubicBezTo>
                    <a:pt x="26" y="33"/>
                    <a:pt x="16" y="37"/>
                    <a:pt x="7" y="44"/>
                  </a:cubicBezTo>
                  <a:lnTo>
                    <a:pt x="5" y="44"/>
                  </a:lnTo>
                  <a:lnTo>
                    <a:pt x="5" y="14"/>
                  </a:lnTo>
                  <a:cubicBezTo>
                    <a:pt x="12" y="10"/>
                    <a:pt x="21" y="7"/>
                    <a:pt x="32"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2"/>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grpSp>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09F7285E-6680-420A-9ACE-DFED7F2C6AEE}"/>
                  </a:ext>
                </a:extLst>
              </p14:cNvPr>
              <p14:cNvContentPartPr/>
              <p14:nvPr/>
            </p14:nvContentPartPr>
            <p14:xfrm>
              <a:off x="9814798" y="1461754"/>
              <a:ext cx="685910" cy="3226939"/>
            </p14:xfrm>
          </p:contentPart>
        </mc:Choice>
        <mc:Fallback xmlns="">
          <p:pic>
            <p:nvPicPr>
              <p:cNvPr id="234" name="Ink 233">
                <a:extLst>
                  <a:ext uri="{FF2B5EF4-FFF2-40B4-BE49-F238E27FC236}">
                    <a16:creationId xmlns:a16="http://schemas.microsoft.com/office/drawing/2014/main" id="{09F7285E-6680-420A-9ACE-DFED7F2C6AEE}"/>
                  </a:ext>
                </a:extLst>
              </p:cNvPr>
              <p:cNvPicPr/>
              <p:nvPr/>
            </p:nvPicPr>
            <p:blipFill>
              <a:blip r:embed="rId7"/>
              <a:stretch>
                <a:fillRect/>
              </a:stretch>
            </p:blipFill>
            <p:spPr>
              <a:xfrm>
                <a:off x="9805797" y="1452752"/>
                <a:ext cx="703553" cy="32445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2" name="Ink 241">
                <a:extLst>
                  <a:ext uri="{FF2B5EF4-FFF2-40B4-BE49-F238E27FC236}">
                    <a16:creationId xmlns:a16="http://schemas.microsoft.com/office/drawing/2014/main" id="{ABAF7D2C-98D2-4145-8B7D-268D5B7CD93D}"/>
                  </a:ext>
                </a:extLst>
              </p14:cNvPr>
              <p14:cNvContentPartPr/>
              <p14:nvPr/>
            </p14:nvContentPartPr>
            <p14:xfrm>
              <a:off x="8718737" y="2051607"/>
              <a:ext cx="837193" cy="2675250"/>
            </p14:xfrm>
          </p:contentPart>
        </mc:Choice>
        <mc:Fallback xmlns="">
          <p:pic>
            <p:nvPicPr>
              <p:cNvPr id="242" name="Ink 241">
                <a:extLst>
                  <a:ext uri="{FF2B5EF4-FFF2-40B4-BE49-F238E27FC236}">
                    <a16:creationId xmlns:a16="http://schemas.microsoft.com/office/drawing/2014/main" id="{ABAF7D2C-98D2-4145-8B7D-268D5B7CD93D}"/>
                  </a:ext>
                </a:extLst>
              </p:cNvPr>
              <p:cNvPicPr/>
              <p:nvPr/>
            </p:nvPicPr>
            <p:blipFill>
              <a:blip r:embed="rId9"/>
              <a:stretch>
                <a:fillRect/>
              </a:stretch>
            </p:blipFill>
            <p:spPr>
              <a:xfrm>
                <a:off x="8709739" y="2042607"/>
                <a:ext cx="854829" cy="2692891"/>
              </a:xfrm>
              <a:prstGeom prst="rect">
                <a:avLst/>
              </a:prstGeom>
            </p:spPr>
          </p:pic>
        </mc:Fallback>
      </mc:AlternateContent>
      <p:pic>
        <p:nvPicPr>
          <p:cNvPr id="225" name="Picture 224">
            <a:extLst>
              <a:ext uri="{FF2B5EF4-FFF2-40B4-BE49-F238E27FC236}">
                <a16:creationId xmlns:a16="http://schemas.microsoft.com/office/drawing/2014/main" id="{7A09CB7F-D20E-4332-B92B-86581C3C976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901459" y="5327157"/>
            <a:ext cx="9338055" cy="947049"/>
          </a:xfrm>
          <a:prstGeom prst="rect">
            <a:avLst/>
          </a:prstGeom>
        </p:spPr>
      </p:pic>
      <p:pic>
        <p:nvPicPr>
          <p:cNvPr id="232" name="Picture 231">
            <a:extLst>
              <a:ext uri="{FF2B5EF4-FFF2-40B4-BE49-F238E27FC236}">
                <a16:creationId xmlns:a16="http://schemas.microsoft.com/office/drawing/2014/main" id="{680D6B57-8018-498A-9128-6A45F7A584B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14797" y="1773847"/>
            <a:ext cx="6433220" cy="2978591"/>
          </a:xfrm>
          <a:prstGeom prst="rect">
            <a:avLst/>
          </a:prstGeom>
        </p:spPr>
      </p:pic>
      <p:sp>
        <p:nvSpPr>
          <p:cNvPr id="223" name="Rectangle 222">
            <a:extLst>
              <a:ext uri="{FF2B5EF4-FFF2-40B4-BE49-F238E27FC236}">
                <a16:creationId xmlns:a16="http://schemas.microsoft.com/office/drawing/2014/main" id="{CC917BC2-E401-465B-B710-C2B0CB70E1CA}"/>
              </a:ext>
            </a:extLst>
          </p:cNvPr>
          <p:cNvSpPr/>
          <p:nvPr/>
        </p:nvSpPr>
        <p:spPr>
          <a:xfrm>
            <a:off x="470146" y="1717129"/>
            <a:ext cx="96715" cy="15404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6" name="Rectangle 225">
            <a:extLst>
              <a:ext uri="{FF2B5EF4-FFF2-40B4-BE49-F238E27FC236}">
                <a16:creationId xmlns:a16="http://schemas.microsoft.com/office/drawing/2014/main" id="{C96EAD49-B3D5-4176-BA1A-8DDA977E7C24}"/>
              </a:ext>
            </a:extLst>
          </p:cNvPr>
          <p:cNvSpPr/>
          <p:nvPr/>
        </p:nvSpPr>
        <p:spPr>
          <a:xfrm>
            <a:off x="470146" y="3396464"/>
            <a:ext cx="96715" cy="8438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7" name="Rectangle 226">
            <a:extLst>
              <a:ext uri="{FF2B5EF4-FFF2-40B4-BE49-F238E27FC236}">
                <a16:creationId xmlns:a16="http://schemas.microsoft.com/office/drawing/2014/main" id="{141B2C5D-EC15-4176-8A41-9B0950658107}"/>
              </a:ext>
            </a:extLst>
          </p:cNvPr>
          <p:cNvSpPr/>
          <p:nvPr/>
        </p:nvSpPr>
        <p:spPr>
          <a:xfrm>
            <a:off x="470146" y="4334123"/>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8" name="Rectangle 227">
            <a:extLst>
              <a:ext uri="{FF2B5EF4-FFF2-40B4-BE49-F238E27FC236}">
                <a16:creationId xmlns:a16="http://schemas.microsoft.com/office/drawing/2014/main" id="{7C9AD648-D677-43F3-BB31-28F2E89827C5}"/>
              </a:ext>
            </a:extLst>
          </p:cNvPr>
          <p:cNvSpPr/>
          <p:nvPr/>
        </p:nvSpPr>
        <p:spPr>
          <a:xfrm>
            <a:off x="470146" y="51945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9" name="Rectangle 228">
            <a:extLst>
              <a:ext uri="{FF2B5EF4-FFF2-40B4-BE49-F238E27FC236}">
                <a16:creationId xmlns:a16="http://schemas.microsoft.com/office/drawing/2014/main" id="{FEDF0165-3BEB-4A4F-BDEA-EB820CF68865}"/>
              </a:ext>
            </a:extLst>
          </p:cNvPr>
          <p:cNvSpPr/>
          <p:nvPr/>
        </p:nvSpPr>
        <p:spPr>
          <a:xfrm>
            <a:off x="470145" y="58549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0" name="Picture 229">
            <a:extLst>
              <a:ext uri="{FF2B5EF4-FFF2-40B4-BE49-F238E27FC236}">
                <a16:creationId xmlns:a16="http://schemas.microsoft.com/office/drawing/2014/main" id="{28DCB901-4B49-40D3-B395-7278651053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9285" y="2478839"/>
            <a:ext cx="6487927" cy="2557645"/>
          </a:xfrm>
          <a:prstGeom prst="rect">
            <a:avLst/>
          </a:prstGeom>
          <a:ln>
            <a:noFill/>
          </a:ln>
          <a:effectLst>
            <a:outerShdw blurRad="292100" dist="139700" dir="2700000" algn="tl" rotWithShape="0">
              <a:srgbClr val="333333">
                <a:alpha val="65000"/>
              </a:srgbClr>
            </a:outerShdw>
          </a:effectLst>
        </p:spPr>
      </p:pic>
      <p:sp>
        <p:nvSpPr>
          <p:cNvPr id="231" name="Rectangle 230">
            <a:extLst>
              <a:ext uri="{FF2B5EF4-FFF2-40B4-BE49-F238E27FC236}">
                <a16:creationId xmlns:a16="http://schemas.microsoft.com/office/drawing/2014/main" id="{65A518FA-9027-4736-9685-DC0E1BF1F798}"/>
              </a:ext>
            </a:extLst>
          </p:cNvPr>
          <p:cNvSpPr/>
          <p:nvPr/>
        </p:nvSpPr>
        <p:spPr>
          <a:xfrm>
            <a:off x="6461371" y="432110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3" name="Rectangle 232">
            <a:extLst>
              <a:ext uri="{FF2B5EF4-FFF2-40B4-BE49-F238E27FC236}">
                <a16:creationId xmlns:a16="http://schemas.microsoft.com/office/drawing/2014/main" id="{681C1597-CEBF-45DB-BC7E-68D70686A905}"/>
              </a:ext>
            </a:extLst>
          </p:cNvPr>
          <p:cNvSpPr/>
          <p:nvPr/>
        </p:nvSpPr>
        <p:spPr>
          <a:xfrm>
            <a:off x="4043617" y="4322782"/>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64808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up)">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23"/>
                                        </p:tgtEl>
                                      </p:cBhvr>
                                    </p:animEffect>
                                    <p:set>
                                      <p:cBhvr>
                                        <p:cTn id="12" dur="1" fill="hold">
                                          <p:stCondLst>
                                            <p:cond delay="499"/>
                                          </p:stCondLst>
                                        </p:cTn>
                                        <p:tgtEl>
                                          <p:spTgt spid="2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wipe(up)">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up)">
                                      <p:cBhvr>
                                        <p:cTn id="26" dur="500"/>
                                        <p:tgtEl>
                                          <p:spTgt spid="2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1" fill="hold" grpId="1" nodeType="clickEffect">
                                  <p:stCondLst>
                                    <p:cond delay="0"/>
                                  </p:stCondLst>
                                  <p:childTnLst>
                                    <p:animEffect transition="out" filter="wipe(up)">
                                      <p:cBhvr>
                                        <p:cTn id="30" dur="500"/>
                                        <p:tgtEl>
                                          <p:spTgt spid="228"/>
                                        </p:tgtEl>
                                      </p:cBhvr>
                                    </p:animEffect>
                                    <p:set>
                                      <p:cBhvr>
                                        <p:cTn id="31" dur="1" fill="hold">
                                          <p:stCondLst>
                                            <p:cond delay="499"/>
                                          </p:stCondLst>
                                        </p:cTn>
                                        <p:tgtEl>
                                          <p:spTgt spid="22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1" fill="hold" grpId="1" nodeType="clickEffect">
                                  <p:stCondLst>
                                    <p:cond delay="0"/>
                                  </p:stCondLst>
                                  <p:childTnLst>
                                    <p:animEffect transition="out" filter="wipe(up)">
                                      <p:cBhvr>
                                        <p:cTn id="35" dur="500"/>
                                        <p:tgtEl>
                                          <p:spTgt spid="226"/>
                                        </p:tgtEl>
                                      </p:cBhvr>
                                    </p:animEffect>
                                    <p:set>
                                      <p:cBhvr>
                                        <p:cTn id="36" dur="1" fill="hold">
                                          <p:stCondLst>
                                            <p:cond delay="499"/>
                                          </p:stCondLst>
                                        </p:cTn>
                                        <p:tgtEl>
                                          <p:spTgt spid="2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wipe(up)">
                                      <p:cBhvr>
                                        <p:cTn id="41" dur="500"/>
                                        <p:tgtEl>
                                          <p:spTgt spid="2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4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29"/>
                                        </p:tgtEl>
                                        <p:attrNameLst>
                                          <p:attrName>style.visibility</p:attrName>
                                        </p:attrNameLst>
                                      </p:cBhvr>
                                      <p:to>
                                        <p:strVal val="visible"/>
                                      </p:to>
                                    </p:set>
                                    <p:animEffect transition="in" filter="wipe(up)">
                                      <p:cBhvr>
                                        <p:cTn id="50" dur="500"/>
                                        <p:tgtEl>
                                          <p:spTgt spid="2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grpId="1" nodeType="clickEffect">
                                  <p:stCondLst>
                                    <p:cond delay="0"/>
                                  </p:stCondLst>
                                  <p:childTnLst>
                                    <p:animEffect transition="out" filter="wipe(up)">
                                      <p:cBhvr>
                                        <p:cTn id="54" dur="500"/>
                                        <p:tgtEl>
                                          <p:spTgt spid="229"/>
                                        </p:tgtEl>
                                      </p:cBhvr>
                                    </p:animEffect>
                                    <p:set>
                                      <p:cBhvr>
                                        <p:cTn id="55" dur="1" fill="hold">
                                          <p:stCondLst>
                                            <p:cond delay="499"/>
                                          </p:stCondLst>
                                        </p:cTn>
                                        <p:tgtEl>
                                          <p:spTgt spid="2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7"/>
                                        </p:tgtEl>
                                      </p:cBhvr>
                                    </p:animEffect>
                                    <p:set>
                                      <p:cBhvr>
                                        <p:cTn id="60" dur="1" fill="hold">
                                          <p:stCondLst>
                                            <p:cond delay="499"/>
                                          </p:stCondLst>
                                        </p:cTn>
                                        <p:tgtEl>
                                          <p:spTgt spid="22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0"/>
                                        </p:tgtEl>
                                        <p:attrNameLst>
                                          <p:attrName>style.visibility</p:attrName>
                                        </p:attrNameLst>
                                      </p:cBhvr>
                                      <p:to>
                                        <p:strVal val="visible"/>
                                      </p:to>
                                    </p:set>
                                    <p:animEffect transition="in" filter="fade">
                                      <p:cBhvr>
                                        <p:cTn id="65" dur="500"/>
                                        <p:tgtEl>
                                          <p:spTgt spid="2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31"/>
                                        </p:tgtEl>
                                        <p:attrNameLst>
                                          <p:attrName>style.visibility</p:attrName>
                                        </p:attrNameLst>
                                      </p:cBhvr>
                                      <p:to>
                                        <p:strVal val="visible"/>
                                      </p:to>
                                    </p:set>
                                    <p:animEffect transition="in" filter="wipe(up)">
                                      <p:cBhvr>
                                        <p:cTn id="70" dur="500"/>
                                        <p:tgtEl>
                                          <p:spTgt spid="2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231"/>
                                        </p:tgtEl>
                                      </p:cBhvr>
                                    </p:animEffect>
                                    <p:set>
                                      <p:cBhvr>
                                        <p:cTn id="75" dur="1" fill="hold">
                                          <p:stCondLst>
                                            <p:cond delay="499"/>
                                          </p:stCondLst>
                                        </p:cTn>
                                        <p:tgtEl>
                                          <p:spTgt spid="23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33"/>
                                        </p:tgtEl>
                                        <p:attrNameLst>
                                          <p:attrName>style.visibility</p:attrName>
                                        </p:attrNameLst>
                                      </p:cBhvr>
                                      <p:to>
                                        <p:strVal val="visible"/>
                                      </p:to>
                                    </p:set>
                                    <p:animEffect transition="in" filter="wipe(up)">
                                      <p:cBhvr>
                                        <p:cTn id="80" dur="500"/>
                                        <p:tgtEl>
                                          <p:spTgt spid="23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1" fill="hold" grpId="1" nodeType="clickEffect">
                                  <p:stCondLst>
                                    <p:cond delay="0"/>
                                  </p:stCondLst>
                                  <p:childTnLst>
                                    <p:animEffect transition="out" filter="wipe(up)">
                                      <p:cBhvr>
                                        <p:cTn id="84" dur="500"/>
                                        <p:tgtEl>
                                          <p:spTgt spid="233"/>
                                        </p:tgtEl>
                                      </p:cBhvr>
                                    </p:animEffect>
                                    <p:set>
                                      <p:cBhvr>
                                        <p:cTn id="85" dur="1" fill="hold">
                                          <p:stCondLst>
                                            <p:cond delay="499"/>
                                          </p:stCondLst>
                                        </p:cTn>
                                        <p:tgtEl>
                                          <p:spTgt spid="2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230"/>
                                        </p:tgtEl>
                                      </p:cBhvr>
                                    </p:animEffect>
                                    <p:set>
                                      <p:cBhvr>
                                        <p:cTn id="90"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3" grpId="1" animBg="1"/>
      <p:bldP spid="226" grpId="0" animBg="1"/>
      <p:bldP spid="226" grpId="1" animBg="1"/>
      <p:bldP spid="227" grpId="0" animBg="1"/>
      <p:bldP spid="227" grpId="1" animBg="1"/>
      <p:bldP spid="228" grpId="0" animBg="1"/>
      <p:bldP spid="228" grpId="1" animBg="1"/>
      <p:bldP spid="229" grpId="0" animBg="1"/>
      <p:bldP spid="229" grpId="1" animBg="1"/>
      <p:bldP spid="231" grpId="0" animBg="1"/>
      <p:bldP spid="231" grpId="1" animBg="1"/>
      <p:bldP spid="233" grpId="0" animBg="1"/>
      <p:bldP spid="23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Elliptic Monotone Align (EMA) Algorithm</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3" name="Picture 62">
            <a:extLst>
              <a:ext uri="{FF2B5EF4-FFF2-40B4-BE49-F238E27FC236}">
                <a16:creationId xmlns:a16="http://schemas.microsoft.com/office/drawing/2014/main" id="{420D7B27-0F47-4DFC-AEDC-CA09EF9D18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59" y="3614824"/>
            <a:ext cx="6807015" cy="2945072"/>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607533" y="413409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7"/>
          <a:stretch>
            <a:fillRect/>
          </a:stretch>
        </p:blipFill>
        <p:spPr>
          <a:xfrm>
            <a:off x="8261" y="4155011"/>
            <a:ext cx="6518823" cy="26022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868372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8"/>
                                        </p:tgtEl>
                                      </p:cBhvr>
                                    </p:animEffect>
                                    <p:set>
                                      <p:cBhvr>
                                        <p:cTn id="28" dur="1" fill="hold">
                                          <p:stCondLst>
                                            <p:cond delay="499"/>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24" name="Picture 23">
            <a:extLst>
              <a:ext uri="{FF2B5EF4-FFF2-40B4-BE49-F238E27FC236}">
                <a16:creationId xmlns:a16="http://schemas.microsoft.com/office/drawing/2014/main" id="{3D62C933-40BE-42C8-8336-EB6A9D397D3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729864"/>
            <a:ext cx="8930747" cy="3161305"/>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422521"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422521"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422521" y="5185886"/>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Oval 11">
            <a:extLst>
              <a:ext uri="{FF2B5EF4-FFF2-40B4-BE49-F238E27FC236}">
                <a16:creationId xmlns:a16="http://schemas.microsoft.com/office/drawing/2014/main" id="{66E8CFD8-F52C-46CA-9990-9675BAEB3214}"/>
              </a:ext>
            </a:extLst>
          </p:cNvPr>
          <p:cNvSpPr/>
          <p:nvPr/>
        </p:nvSpPr>
        <p:spPr>
          <a:xfrm>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5F4D564F-C552-4AF0-AC79-67E1CFA791F4}"/>
              </a:ext>
            </a:extLst>
          </p:cNvPr>
          <p:cNvSpPr/>
          <p:nvPr/>
        </p:nvSpPr>
        <p:spPr>
          <a:xfrm>
            <a:off x="422521" y="267861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mc:AlternateContent xmlns:mc="http://schemas.openxmlformats.org/markup-compatibility/2006">
        <mc:Choice xmlns:p14="http://schemas.microsoft.com/office/powerpoint/2010/main" Requires="p14">
          <p:contentPart p14:bwMode="auto" r:id="rId6">
            <p14:nvContentPartPr>
              <p14:cNvPr id="25" name="Ink 24">
                <a:extLst>
                  <a:ext uri="{FF2B5EF4-FFF2-40B4-BE49-F238E27FC236}">
                    <a16:creationId xmlns:a16="http://schemas.microsoft.com/office/drawing/2014/main" id="{2DDA3975-ACB4-440F-B44F-E49A4C4AC3AD}"/>
                  </a:ext>
                </a:extLst>
              </p14:cNvPr>
              <p14:cNvContentPartPr/>
              <p14:nvPr/>
            </p14:nvContentPartPr>
            <p14:xfrm>
              <a:off x="6472080" y="3358800"/>
              <a:ext cx="209880" cy="235080"/>
            </p14:xfrm>
          </p:contentPart>
        </mc:Choice>
        <mc:Fallback>
          <p:pic>
            <p:nvPicPr>
              <p:cNvPr id="25" name="Ink 24">
                <a:extLst>
                  <a:ext uri="{FF2B5EF4-FFF2-40B4-BE49-F238E27FC236}">
                    <a16:creationId xmlns:a16="http://schemas.microsoft.com/office/drawing/2014/main" id="{2DDA3975-ACB4-440F-B44F-E49A4C4AC3AD}"/>
                  </a:ext>
                </a:extLst>
              </p:cNvPr>
              <p:cNvPicPr/>
              <p:nvPr/>
            </p:nvPicPr>
            <p:blipFill>
              <a:blip r:embed="rId7"/>
              <a:stretch>
                <a:fillRect/>
              </a:stretch>
            </p:blipFill>
            <p:spPr>
              <a:xfrm>
                <a:off x="6462720" y="3349440"/>
                <a:ext cx="228600" cy="253800"/>
              </a:xfrm>
              <a:prstGeom prst="rect">
                <a:avLst/>
              </a:prstGeom>
            </p:spPr>
          </p:pic>
        </mc:Fallback>
      </mc:AlternateContent>
    </p:spTree>
    <p:custDataLst>
      <p:tags r:id="rId1"/>
    </p:custDataLst>
    <p:extLst>
      <p:ext uri="{BB962C8B-B14F-4D97-AF65-F5344CB8AC3E}">
        <p14:creationId xmlns:p14="http://schemas.microsoft.com/office/powerpoint/2010/main" val="111601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06">
        <p15:prstTrans prst="pageCurlDouble"/>
      </p:transition>
    </mc:Choice>
    <mc:Fallback xmlns="">
      <p:transition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grpId="1" nodeType="clickEffect">
                                  <p:stCondLst>
                                    <p:cond delay="0"/>
                                  </p:stCondLst>
                                  <p:childTnLst>
                                    <p:animEffect transition="out" filter="wipe(up)">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mph" presetSubtype="0" fill="hold" grpId="1" nodeType="clickEffect">
                                  <p:stCondLst>
                                    <p:cond delay="0"/>
                                  </p:stCondLst>
                                  <p:childTnLst>
                                    <p:animRot by="960000">
                                      <p:cBhvr>
                                        <p:cTn id="51" dur="500" fill="hold"/>
                                        <p:tgtEl>
                                          <p:spTgt spid="12"/>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22" presetClass="exit" presetSubtype="1" fill="hold" grpId="1" nodeType="clickEffect">
                                  <p:stCondLst>
                                    <p:cond delay="0"/>
                                  </p:stCondLst>
                                  <p:childTnLst>
                                    <p:animEffect transition="out" filter="wipe(up)">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2" grpId="0" animBg="1"/>
      <p:bldP spid="12" grpId="1" animBg="1"/>
      <p:bldP spid="10" grpId="0" animBg="1"/>
      <p:bldP spid="21" grpId="0" animBg="1"/>
      <p:bldP spid="2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57" name="Picture 56">
            <a:extLst>
              <a:ext uri="{FF2B5EF4-FFF2-40B4-BE49-F238E27FC236}">
                <a16:creationId xmlns:a16="http://schemas.microsoft.com/office/drawing/2014/main" id="{A5549FE9-8A56-4FE8-A691-E423706E298C}"/>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7" name="Picture 26">
            <a:extLst>
              <a:ext uri="{FF2B5EF4-FFF2-40B4-BE49-F238E27FC236}">
                <a16:creationId xmlns:a16="http://schemas.microsoft.com/office/drawing/2014/main" id="{A7AC3B7F-2CDD-427B-A1B7-89981490621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411655" y="1066481"/>
            <a:ext cx="331886" cy="279924"/>
          </a:xfrm>
          <a:prstGeom prst="rect">
            <a:avLst/>
          </a:prstGeom>
        </p:spPr>
      </p:pic>
      <p:pic>
        <p:nvPicPr>
          <p:cNvPr id="30" name="Picture 29">
            <a:extLst>
              <a:ext uri="{FF2B5EF4-FFF2-40B4-BE49-F238E27FC236}">
                <a16:creationId xmlns:a16="http://schemas.microsoft.com/office/drawing/2014/main" id="{23EBD0B9-658B-4F15-961D-F53543821CA4}"/>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64503" y="1417442"/>
            <a:ext cx="269867" cy="279924"/>
          </a:xfrm>
          <a:prstGeom prst="rect">
            <a:avLst/>
          </a:prstGeom>
        </p:spPr>
      </p:pic>
      <p:pic>
        <p:nvPicPr>
          <p:cNvPr id="38" name="Picture 37">
            <a:extLst>
              <a:ext uri="{FF2B5EF4-FFF2-40B4-BE49-F238E27FC236}">
                <a16:creationId xmlns:a16="http://schemas.microsoft.com/office/drawing/2014/main" id="{BBC72AB0-E17A-4CFB-B03D-F5C00992EDB5}"/>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pic>
        <p:nvPicPr>
          <p:cNvPr id="44" name="Picture 43">
            <a:extLst>
              <a:ext uri="{FF2B5EF4-FFF2-40B4-BE49-F238E27FC236}">
                <a16:creationId xmlns:a16="http://schemas.microsoft.com/office/drawing/2014/main" id="{F8093B49-C352-46E3-B1FA-5EDE5D5B5AF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80883" y="2390436"/>
            <a:ext cx="918553" cy="306744"/>
          </a:xfrm>
          <a:prstGeom prst="rect">
            <a:avLst/>
          </a:prstGeom>
        </p:spPr>
      </p:pic>
      <p:pic>
        <p:nvPicPr>
          <p:cNvPr id="49" name="Picture 48">
            <a:extLst>
              <a:ext uri="{FF2B5EF4-FFF2-40B4-BE49-F238E27FC236}">
                <a16:creationId xmlns:a16="http://schemas.microsoft.com/office/drawing/2014/main" id="{5B7FD6C2-5377-43A1-8A28-93950DBB9FAB}"/>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7482066" y="1066481"/>
            <a:ext cx="861563" cy="279924"/>
          </a:xfrm>
          <a:prstGeom prst="rect">
            <a:avLst/>
          </a:prstGeom>
        </p:spPr>
      </p:pic>
    </p:spTree>
    <p:custDataLst>
      <p:tags r:id="rId1"/>
    </p:custDataLst>
    <p:extLst>
      <p:ext uri="{BB962C8B-B14F-4D97-AF65-F5344CB8AC3E}">
        <p14:creationId xmlns:p14="http://schemas.microsoft.com/office/powerpoint/2010/main" val="2689414509"/>
      </p:ext>
    </p:extLst>
  </p:cSld>
  <p:clrMapOvr>
    <a:masterClrMapping/>
  </p:clrMapOvr>
  <mc:AlternateContent xmlns:mc="http://schemas.openxmlformats.org/markup-compatibility/2006">
    <mc:Choice xmlns:p14="http://schemas.microsoft.com/office/powerpoint/2010/main" Requires="p14">
      <p:transition spd="med" p14:dur="700" advTm="306">
        <p:fade/>
      </p:transition>
    </mc:Choice>
    <mc:Fallback>
      <p:transition spd="med"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960000">
                                      <p:cBhvr>
                                        <p:cTn id="11" dur="500" fill="hold"/>
                                        <p:tgtEl>
                                          <p:spTgt spid="15"/>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8" presetClass="emph" presetSubtype="0" fill="hold" nodeType="withEffect">
                                  <p:stCondLst>
                                    <p:cond delay="0"/>
                                  </p:stCondLst>
                                  <p:childTnLst>
                                    <p:animRot by="960000">
                                      <p:cBhvr>
                                        <p:cTn id="36" dur="500" fill="hold"/>
                                        <p:tgtEl>
                                          <p:spTgt spid="15"/>
                                        </p:tgtEl>
                                        <p:attrNameLst>
                                          <p:attrName>r</p:attrName>
                                        </p:attrNameLst>
                                      </p:cBhvr>
                                    </p:animRo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900000">
                                      <p:cBhvr>
                                        <p:cTn id="46" dur="500" fill="hold"/>
                                        <p:tgtEl>
                                          <p:spTgt spid="15"/>
                                        </p:tgtEl>
                                        <p:attrNameLst>
                                          <p:attrName>r</p:attrName>
                                        </p:attrNameLst>
                                      </p:cBhvr>
                                    </p:animRot>
                                  </p:childTnLst>
                                </p:cTn>
                              </p:par>
                              <p:par>
                                <p:cTn id="47" presetID="10" presetClass="exit" presetSubtype="0" fill="hold" nodeType="withEffect">
                                  <p:stCondLst>
                                    <p:cond delay="0"/>
                                  </p:stCondLst>
                                  <p:childTnLst>
                                    <p:animEffect transition="out" filter="fade">
                                      <p:cBhvr>
                                        <p:cTn id="48" dur="500"/>
                                        <p:tgtEl>
                                          <p:spTgt spid="49"/>
                                        </p:tgtEl>
                                      </p:cBhvr>
                                    </p:animEffect>
                                    <p:set>
                                      <p:cBhvr>
                                        <p:cTn id="49" dur="1" fill="hold">
                                          <p:stCondLst>
                                            <p:cond delay="499"/>
                                          </p:stCondLst>
                                        </p:cTn>
                                        <p:tgtEl>
                                          <p:spTgt spid="4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xit" presetSubtype="0" fill="hold"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rot="20657822">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39" name="Picture 38">
            <a:extLst>
              <a:ext uri="{FF2B5EF4-FFF2-40B4-BE49-F238E27FC236}">
                <a16:creationId xmlns:a16="http://schemas.microsoft.com/office/drawing/2014/main" id="{D9F8A907-A6D7-4676-AD57-53692C67158F}"/>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32" name="Picture 31">
            <a:extLst>
              <a:ext uri="{FF2B5EF4-FFF2-40B4-BE49-F238E27FC236}">
                <a16:creationId xmlns:a16="http://schemas.microsoft.com/office/drawing/2014/main" id="{DA52C38E-8427-4C0D-9CBB-79C5909EA0C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035362" y="1424080"/>
            <a:ext cx="331886" cy="279924"/>
          </a:xfrm>
          <a:prstGeom prst="rect">
            <a:avLst/>
          </a:prstGeom>
        </p:spPr>
      </p:pic>
      <p:pic>
        <p:nvPicPr>
          <p:cNvPr id="28" name="Picture 27">
            <a:extLst>
              <a:ext uri="{FF2B5EF4-FFF2-40B4-BE49-F238E27FC236}">
                <a16:creationId xmlns:a16="http://schemas.microsoft.com/office/drawing/2014/main" id="{D25B9EF3-D17A-49E1-8FD4-16A4A6C510E5}"/>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53135" y="1327939"/>
            <a:ext cx="420724" cy="291657"/>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cxnSp>
        <p:nvCxnSpPr>
          <p:cNvPr id="5" name="Straight Arrow Connector 4">
            <a:extLst>
              <a:ext uri="{FF2B5EF4-FFF2-40B4-BE49-F238E27FC236}">
                <a16:creationId xmlns:a16="http://schemas.microsoft.com/office/drawing/2014/main" id="{53EE3480-688E-4CC1-A3B4-43D09DD06D37}"/>
              </a:ext>
            </a:extLst>
          </p:cNvPr>
          <p:cNvCxnSpPr>
            <a:cxnSpLocks/>
            <a:stCxn id="12" idx="1"/>
          </p:cNvCxnSpPr>
          <p:nvPr/>
        </p:nvCxnSpPr>
        <p:spPr>
          <a:xfrm flipV="1">
            <a:off x="8425752" y="1150379"/>
            <a:ext cx="224535" cy="353455"/>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A4075E0C-0825-45B8-954C-CA92D23FF537}"/>
              </a:ext>
            </a:extLst>
          </p:cNvPr>
          <p:cNvCxnSpPr>
            <a:cxnSpLocks/>
            <a:stCxn id="12" idx="1"/>
          </p:cNvCxnSpPr>
          <p:nvPr/>
        </p:nvCxnSpPr>
        <p:spPr>
          <a:xfrm flipH="1" flipV="1">
            <a:off x="7898667" y="1195754"/>
            <a:ext cx="527085" cy="308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D34F2B-D562-4E26-AF63-BB6F68EB7F7C}"/>
              </a:ext>
            </a:extLst>
          </p:cNvPr>
          <p:cNvCxnSpPr>
            <a:cxnSpLocks/>
          </p:cNvCxnSpPr>
          <p:nvPr/>
        </p:nvCxnSpPr>
        <p:spPr>
          <a:xfrm flipV="1">
            <a:off x="8833429" y="1054562"/>
            <a:ext cx="367876" cy="29184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D50EE9F-961C-427B-A6B1-4DCED4C88354}"/>
              </a:ext>
            </a:extLst>
          </p:cNvPr>
          <p:cNvCxnSpPr/>
          <p:nvPr/>
        </p:nvCxnSpPr>
        <p:spPr>
          <a:xfrm flipH="1" flipV="1">
            <a:off x="8465344" y="871745"/>
            <a:ext cx="369887" cy="4746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C3B1722-CDDF-426F-8DF7-B44ED2CD016F}"/>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8594836" y="594041"/>
            <a:ext cx="435810" cy="279924"/>
          </a:xfrm>
          <a:prstGeom prst="rect">
            <a:avLst/>
          </a:prstGeom>
        </p:spPr>
      </p:pic>
      <p:pic>
        <p:nvPicPr>
          <p:cNvPr id="36" name="Picture 35">
            <a:extLst>
              <a:ext uri="{FF2B5EF4-FFF2-40B4-BE49-F238E27FC236}">
                <a16:creationId xmlns:a16="http://schemas.microsoft.com/office/drawing/2014/main" id="{E896CCA9-BA61-413F-8DDC-527B3D66DBB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34" name="Picture 33">
            <a:extLst>
              <a:ext uri="{FF2B5EF4-FFF2-40B4-BE49-F238E27FC236}">
                <a16:creationId xmlns:a16="http://schemas.microsoft.com/office/drawing/2014/main" id="{5FB345D6-5C16-4559-8885-42402F2EE46D}"/>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8454430" y="2110512"/>
            <a:ext cx="269867" cy="279924"/>
          </a:xfrm>
          <a:prstGeom prst="rect">
            <a:avLst/>
          </a:prstGeom>
        </p:spPr>
      </p:pic>
    </p:spTree>
    <p:custDataLst>
      <p:tags r:id="rId1"/>
    </p:custDataLst>
    <p:extLst>
      <p:ext uri="{BB962C8B-B14F-4D97-AF65-F5344CB8AC3E}">
        <p14:creationId xmlns:p14="http://schemas.microsoft.com/office/powerpoint/2010/main" val="2080708929"/>
      </p:ext>
    </p:extLst>
  </p:cSld>
  <p:clrMapOvr>
    <a:masterClrMapping/>
  </p:clrMapOvr>
  <mc:AlternateContent xmlns:mc="http://schemas.openxmlformats.org/markup-compatibility/2006">
    <mc:Choice xmlns:p14="http://schemas.microsoft.com/office/powerpoint/2010/main" Requires="p14">
      <p:transition spd="med" p14:dur="700" advTm="306">
        <p:fade/>
      </p:transition>
    </mc:Choice>
    <mc:Fallback>
      <p:transition spd="med" advTm="306">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41" name="Picture 40">
            <a:extLst>
              <a:ext uri="{FF2B5EF4-FFF2-40B4-BE49-F238E27FC236}">
                <a16:creationId xmlns:a16="http://schemas.microsoft.com/office/drawing/2014/main" id="{7F14AC77-EAB4-469F-991A-56D5B9EDCAD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28625" y="3291689"/>
            <a:ext cx="6991380" cy="3312162"/>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5185886"/>
            <a:ext cx="96715" cy="9704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43" name="Rectangle 42">
            <a:extLst>
              <a:ext uri="{FF2B5EF4-FFF2-40B4-BE49-F238E27FC236}">
                <a16:creationId xmlns:a16="http://schemas.microsoft.com/office/drawing/2014/main" id="{F7AB2C5D-B03B-4417-93FC-99E79757261F}"/>
              </a:ext>
            </a:extLst>
          </p:cNvPr>
          <p:cNvSpPr/>
          <p:nvPr/>
        </p:nvSpPr>
        <p:spPr>
          <a:xfrm>
            <a:off x="181769" y="619856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47" name="Picture 46">
            <a:extLst>
              <a:ext uri="{FF2B5EF4-FFF2-40B4-BE49-F238E27FC236}">
                <a16:creationId xmlns:a16="http://schemas.microsoft.com/office/drawing/2014/main" id="{EB7CAE89-9A38-4D54-8165-8206CB2EA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023" y="454827"/>
            <a:ext cx="7035394" cy="3819475"/>
          </a:xfrm>
          <a:prstGeom prst="rect">
            <a:avLst/>
          </a:prstGeom>
        </p:spPr>
      </p:pic>
    </p:spTree>
    <p:custDataLst>
      <p:tags r:id="rId1"/>
    </p:custDataLst>
    <p:extLst>
      <p:ext uri="{BB962C8B-B14F-4D97-AF65-F5344CB8AC3E}">
        <p14:creationId xmlns:p14="http://schemas.microsoft.com/office/powerpoint/2010/main" val="5048818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250">
        <p15:prstTrans prst="pageCurlDouble"/>
      </p:transition>
    </mc:Choice>
    <mc:Fallback>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43" grpId="0" animBg="1"/>
      <p:bldP spid="43"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17" name="Picture 16">
            <a:extLst>
              <a:ext uri="{FF2B5EF4-FFF2-40B4-BE49-F238E27FC236}">
                <a16:creationId xmlns:a16="http://schemas.microsoft.com/office/drawing/2014/main" id="{3CACE55B-2C68-449A-8A6A-9B3F1260717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04826" y="2485124"/>
            <a:ext cx="7559606" cy="3974263"/>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2416293"/>
            <a:ext cx="96715" cy="1454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3971448"/>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4472255"/>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4" name="Rectangle 23">
            <a:extLst>
              <a:ext uri="{FF2B5EF4-FFF2-40B4-BE49-F238E27FC236}">
                <a16:creationId xmlns:a16="http://schemas.microsoft.com/office/drawing/2014/main" id="{29094215-6068-4D33-862E-8210DEAF709C}"/>
              </a:ext>
            </a:extLst>
          </p:cNvPr>
          <p:cNvSpPr/>
          <p:nvPr/>
        </p:nvSpPr>
        <p:spPr>
          <a:xfrm>
            <a:off x="181769" y="5053280"/>
            <a:ext cx="96715" cy="14061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 name="Picture 22">
            <a:extLst>
              <a:ext uri="{FF2B5EF4-FFF2-40B4-BE49-F238E27FC236}">
                <a16:creationId xmlns:a16="http://schemas.microsoft.com/office/drawing/2014/main" id="{6BF12DD8-1F0E-463B-9469-A86A7CE46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74" y="506556"/>
            <a:ext cx="7028655" cy="3680278"/>
          </a:xfrm>
          <a:prstGeom prst="rect">
            <a:avLst/>
          </a:prstGeom>
        </p:spPr>
      </p:pic>
    </p:spTree>
    <p:custDataLst>
      <p:tags r:id="rId1"/>
    </p:custDataLst>
    <p:extLst>
      <p:ext uri="{BB962C8B-B14F-4D97-AF65-F5344CB8AC3E}">
        <p14:creationId xmlns:p14="http://schemas.microsoft.com/office/powerpoint/2010/main" val="20641498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090">
        <p15:prstTrans prst="pageCurlDouble"/>
      </p:transition>
    </mc:Choice>
    <mc:Fallback>
      <p:transition advTm="10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24" grpId="0" animBg="1"/>
      <p:bldP spid="2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11" name="Picture 10">
            <a:extLst>
              <a:ext uri="{FF2B5EF4-FFF2-40B4-BE49-F238E27FC236}">
                <a16:creationId xmlns:a16="http://schemas.microsoft.com/office/drawing/2014/main" id="{7C45C235-2E40-4DF0-9C44-5FC0A25C07B1}"/>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5953775"/>
            <a:ext cx="6785219"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4313053" y="5892507"/>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9" name="Picture 18">
            <a:extLst>
              <a:ext uri="{FF2B5EF4-FFF2-40B4-BE49-F238E27FC236}">
                <a16:creationId xmlns:a16="http://schemas.microsoft.com/office/drawing/2014/main" id="{F78370F5-3C7D-456B-A08F-C81D094CA7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9458" y="1424264"/>
            <a:ext cx="5915002" cy="4073775"/>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C0157BE4-0DFB-4D8A-A2D0-372AF3FEFDA3}"/>
              </a:ext>
            </a:extLst>
          </p:cNvPr>
          <p:cNvSpPr txBox="1"/>
          <p:nvPr/>
        </p:nvSpPr>
        <p:spPr>
          <a:xfrm>
            <a:off x="9302120" y="2376778"/>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3" name="Picture 2">
            <a:extLst>
              <a:ext uri="{FF2B5EF4-FFF2-40B4-BE49-F238E27FC236}">
                <a16:creationId xmlns:a16="http://schemas.microsoft.com/office/drawing/2014/main" id="{F84BE976-E61C-4C84-B1B0-5AE70D9D76F3}"/>
              </a:ext>
            </a:extLst>
          </p:cNvPr>
          <p:cNvPicPr>
            <a:picLocks noChangeAspect="1"/>
          </p:cNvPicPr>
          <p:nvPr/>
        </p:nvPicPr>
        <p:blipFill>
          <a:blip r:embed="rId11"/>
          <a:stretch>
            <a:fillRect/>
          </a:stretch>
        </p:blipFill>
        <p:spPr>
          <a:xfrm>
            <a:off x="1182056" y="3011954"/>
            <a:ext cx="4395820" cy="2509856"/>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p14="http://schemas.microsoft.com/office/powerpoint/2010/main" Requires="p14">
          <p:contentPart p14:bwMode="auto" r:id="rId12">
            <p14:nvContentPartPr>
              <p14:cNvPr id="4" name="Ink 3">
                <a:extLst>
                  <a:ext uri="{FF2B5EF4-FFF2-40B4-BE49-F238E27FC236}">
                    <a16:creationId xmlns:a16="http://schemas.microsoft.com/office/drawing/2014/main" id="{886FA3D5-4FFD-414D-A18F-A23AE1B9E12E}"/>
                  </a:ext>
                </a:extLst>
              </p14:cNvPr>
              <p14:cNvContentPartPr/>
              <p14:nvPr/>
            </p14:nvContentPartPr>
            <p14:xfrm>
              <a:off x="4479120" y="2706480"/>
              <a:ext cx="723240" cy="1458720"/>
            </p14:xfrm>
          </p:contentPart>
        </mc:Choice>
        <mc:Fallback>
          <p:pic>
            <p:nvPicPr>
              <p:cNvPr id="4" name="Ink 3">
                <a:extLst>
                  <a:ext uri="{FF2B5EF4-FFF2-40B4-BE49-F238E27FC236}">
                    <a16:creationId xmlns:a16="http://schemas.microsoft.com/office/drawing/2014/main" id="{886FA3D5-4FFD-414D-A18F-A23AE1B9E12E}"/>
                  </a:ext>
                </a:extLst>
              </p:cNvPr>
              <p:cNvPicPr/>
              <p:nvPr/>
            </p:nvPicPr>
            <p:blipFill>
              <a:blip r:embed="rId13"/>
              <a:stretch>
                <a:fillRect/>
              </a:stretch>
            </p:blipFill>
            <p:spPr>
              <a:xfrm>
                <a:off x="4469760" y="2697120"/>
                <a:ext cx="741960" cy="1477440"/>
              </a:xfrm>
              <a:prstGeom prst="rect">
                <a:avLst/>
              </a:prstGeom>
            </p:spPr>
          </p:pic>
        </mc:Fallback>
      </mc:AlternateContent>
    </p:spTree>
    <p:custDataLst>
      <p:tags r:id="rId1"/>
    </p:custDataLst>
    <p:extLst>
      <p:ext uri="{BB962C8B-B14F-4D97-AF65-F5344CB8AC3E}">
        <p14:creationId xmlns:p14="http://schemas.microsoft.com/office/powerpoint/2010/main" val="297878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2597">
        <p15:prstTrans prst="pageCurlDouble"/>
      </p:transition>
    </mc:Choice>
    <mc:Fallback xmlns="">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70FC50-A228-4B6E-AC17-82FCE9FF1057}"/>
              </a:ext>
            </a:extLst>
          </p:cNvPr>
          <p:cNvSpPr>
            <a:spLocks noGrp="1"/>
          </p:cNvSpPr>
          <p:nvPr>
            <p:ph idx="1"/>
          </p:nvPr>
        </p:nvSpPr>
        <p:spPr>
          <a:xfrm>
            <a:off x="838200" y="642851"/>
            <a:ext cx="10921538" cy="5530734"/>
          </a:xfrm>
        </p:spPr>
        <p:txBody>
          <a:bodyPr numCol="2">
            <a:normAutofit fontScale="92500" lnSpcReduction="10000"/>
          </a:bodyPr>
          <a:lstStyle/>
          <a:p>
            <a:pPr marL="0" indent="0" algn="ctr">
              <a:buNone/>
            </a:pPr>
            <a:r>
              <a:rPr lang="en-GB" sz="3200" dirty="0"/>
              <a:t>Jérémie Roland*</a:t>
            </a:r>
          </a:p>
          <a:p>
            <a:pPr marL="0" indent="0" algn="ctr">
              <a:lnSpc>
                <a:spcPct val="120000"/>
              </a:lnSpc>
              <a:spcBef>
                <a:spcPts val="0"/>
              </a:spcBef>
              <a:buNone/>
            </a:pPr>
            <a:r>
              <a:rPr lang="en-GB" sz="2200" dirty="0">
                <a:solidFill>
                  <a:schemeClr val="bg1">
                    <a:lumMod val="50000"/>
                  </a:schemeClr>
                </a:solidFill>
              </a:rPr>
              <a:t>Bearing incoherence induced torture</a:t>
            </a:r>
          </a:p>
          <a:p>
            <a:pPr marL="0" indent="0" algn="ctr">
              <a:lnSpc>
                <a:spcPct val="120000"/>
              </a:lnSpc>
              <a:spcBef>
                <a:spcPts val="0"/>
              </a:spcBef>
              <a:buNone/>
            </a:pPr>
            <a:r>
              <a:rPr lang="en-GB" sz="2200" dirty="0">
                <a:solidFill>
                  <a:schemeClr val="bg1">
                    <a:lumMod val="50000"/>
                  </a:schemeClr>
                </a:solidFill>
              </a:rPr>
              <a:t>Co-inventing the elliptic method</a:t>
            </a:r>
          </a:p>
          <a:p>
            <a:pPr marL="0" indent="0" algn="ctr">
              <a:lnSpc>
                <a:spcPct val="120000"/>
              </a:lnSpc>
              <a:spcBef>
                <a:spcPts val="0"/>
              </a:spcBef>
              <a:buNone/>
            </a:pPr>
            <a:r>
              <a:rPr lang="en-GB" sz="2200" dirty="0">
                <a:solidFill>
                  <a:schemeClr val="bg1">
                    <a:lumMod val="50000"/>
                  </a:schemeClr>
                </a:solidFill>
              </a:rPr>
              <a:t>Tirelessly exposing reasoning flaws</a:t>
            </a:r>
          </a:p>
          <a:p>
            <a:pPr marL="0" indent="0" algn="ctr">
              <a:lnSpc>
                <a:spcPct val="120000"/>
              </a:lnSpc>
              <a:spcBef>
                <a:spcPts val="0"/>
              </a:spcBef>
              <a:buNone/>
            </a:pPr>
            <a:r>
              <a:rPr lang="en-GB" sz="2200" dirty="0">
                <a:solidFill>
                  <a:schemeClr val="bg1">
                    <a:lumMod val="50000"/>
                  </a:schemeClr>
                </a:solidFill>
              </a:rPr>
              <a:t>Ambition, Faith and Freedom</a:t>
            </a:r>
          </a:p>
          <a:p>
            <a:pPr marL="457200" lvl="1" indent="0" algn="ctr">
              <a:buNone/>
            </a:pPr>
            <a:endParaRPr lang="en-GB" dirty="0"/>
          </a:p>
          <a:p>
            <a:pPr marL="0" indent="0" algn="ctr">
              <a:buNone/>
            </a:pPr>
            <a:r>
              <a:rPr lang="en-GB" sz="3200" dirty="0"/>
              <a:t>Stephan Weis*</a:t>
            </a:r>
          </a:p>
          <a:p>
            <a:pPr marL="0" indent="0" algn="ctr">
              <a:lnSpc>
                <a:spcPct val="110000"/>
              </a:lnSpc>
              <a:spcBef>
                <a:spcPts val="0"/>
              </a:spcBef>
              <a:buNone/>
            </a:pPr>
            <a:r>
              <a:rPr lang="en-GB" sz="2200" dirty="0" err="1">
                <a:solidFill>
                  <a:schemeClr val="bg1">
                    <a:lumMod val="50000"/>
                  </a:schemeClr>
                </a:solidFill>
              </a:rPr>
              <a:t>Mathemagic</a:t>
            </a:r>
            <a:r>
              <a:rPr lang="en-GB" sz="2200" dirty="0">
                <a:solidFill>
                  <a:schemeClr val="bg1">
                    <a:lumMod val="50000"/>
                  </a:schemeClr>
                </a:solidFill>
              </a:rPr>
              <a:t>: Weingarten maps and how to use them</a:t>
            </a:r>
          </a:p>
          <a:p>
            <a:pPr marL="0" indent="0" algn="ctr">
              <a:lnSpc>
                <a:spcPct val="110000"/>
              </a:lnSpc>
              <a:spcBef>
                <a:spcPts val="0"/>
              </a:spcBef>
              <a:buNone/>
            </a:pPr>
            <a:r>
              <a:rPr lang="en-GB" sz="2200" dirty="0">
                <a:solidFill>
                  <a:schemeClr val="bg1">
                    <a:lumMod val="50000"/>
                  </a:schemeClr>
                </a:solidFill>
              </a:rPr>
              <a:t>Rigorous insight into 2-&gt;2 transitions</a:t>
            </a:r>
          </a:p>
          <a:p>
            <a:pPr marL="0" indent="0" algn="ctr">
              <a:lnSpc>
                <a:spcPct val="110000"/>
              </a:lnSpc>
              <a:spcBef>
                <a:spcPts val="0"/>
              </a:spcBef>
              <a:buNone/>
            </a:pPr>
            <a:r>
              <a:rPr lang="en-GB" sz="2200" dirty="0">
                <a:solidFill>
                  <a:schemeClr val="bg1">
                    <a:lumMod val="50000"/>
                  </a:schemeClr>
                </a:solidFill>
              </a:rPr>
              <a:t>Unique thinking style</a:t>
            </a:r>
          </a:p>
          <a:p>
            <a:pPr marL="457200" lvl="1" indent="0" algn="ctr">
              <a:buNone/>
            </a:pPr>
            <a:endParaRPr lang="en-GB" dirty="0"/>
          </a:p>
          <a:p>
            <a:pPr marL="0" indent="0" algn="ctr">
              <a:lnSpc>
                <a:spcPct val="120000"/>
              </a:lnSpc>
              <a:buNone/>
            </a:pPr>
            <a:r>
              <a:rPr lang="en-GB" sz="3200" dirty="0"/>
              <a:t>Tobias Fritz</a:t>
            </a:r>
          </a:p>
          <a:p>
            <a:pPr marL="0" indent="0" algn="ctr">
              <a:lnSpc>
                <a:spcPct val="120000"/>
              </a:lnSpc>
              <a:spcBef>
                <a:spcPts val="0"/>
              </a:spcBef>
              <a:buNone/>
            </a:pPr>
            <a:r>
              <a:rPr lang="en-GB" sz="2200" dirty="0">
                <a:solidFill>
                  <a:schemeClr val="bg1">
                    <a:lumMod val="50000"/>
                  </a:schemeClr>
                </a:solidFill>
              </a:rPr>
              <a:t>Helped prove EBM=EBRM</a:t>
            </a:r>
          </a:p>
          <a:p>
            <a:pPr marL="0" indent="0" algn="ctr">
              <a:lnSpc>
                <a:spcPct val="120000"/>
              </a:lnSpc>
              <a:spcBef>
                <a:spcPts val="0"/>
              </a:spcBef>
              <a:buNone/>
            </a:pPr>
            <a:r>
              <a:rPr lang="en-GB" sz="2200" dirty="0">
                <a:solidFill>
                  <a:schemeClr val="bg1">
                    <a:lumMod val="50000"/>
                  </a:schemeClr>
                </a:solidFill>
              </a:rPr>
              <a:t>(through </a:t>
            </a:r>
            <a:r>
              <a:rPr lang="en-GB" sz="2200" dirty="0" err="1">
                <a:solidFill>
                  <a:schemeClr val="bg1">
                    <a:lumMod val="50000"/>
                  </a:schemeClr>
                </a:solidFill>
              </a:rPr>
              <a:t>mathoverflow</a:t>
            </a:r>
            <a:r>
              <a:rPr lang="en-GB" sz="2200" dirty="0">
                <a:solidFill>
                  <a:schemeClr val="bg1">
                    <a:lumMod val="50000"/>
                  </a:schemeClr>
                </a:solidFill>
              </a:rPr>
              <a:t>)</a:t>
            </a:r>
          </a:p>
          <a:p>
            <a:pPr marL="0" indent="0" algn="ctr">
              <a:buNone/>
            </a:pPr>
            <a:endParaRPr lang="en-GB" dirty="0"/>
          </a:p>
          <a:p>
            <a:pPr marL="0" indent="0" algn="ctr">
              <a:buNone/>
            </a:pPr>
            <a:endParaRPr lang="en-GB" sz="3200" dirty="0"/>
          </a:p>
          <a:p>
            <a:pPr marL="0" indent="0" algn="ctr">
              <a:buNone/>
            </a:pPr>
            <a:endParaRPr lang="en-GB" sz="3200" dirty="0"/>
          </a:p>
          <a:p>
            <a:pPr marL="0" indent="0" algn="ctr">
              <a:buNone/>
            </a:pPr>
            <a:r>
              <a:rPr lang="en-GB" sz="3200" dirty="0"/>
              <a:t>Nicolas Cerf</a:t>
            </a:r>
          </a:p>
          <a:p>
            <a:pPr marL="0" indent="0" algn="ctr">
              <a:spcBef>
                <a:spcPts val="0"/>
              </a:spcBef>
              <a:buNone/>
            </a:pPr>
            <a:r>
              <a:rPr lang="en-GB" sz="2200" dirty="0">
                <a:solidFill>
                  <a:schemeClr val="bg1">
                    <a:lumMod val="50000"/>
                  </a:schemeClr>
                </a:solidFill>
              </a:rPr>
              <a:t>Inquisitive listener</a:t>
            </a:r>
          </a:p>
          <a:p>
            <a:pPr marL="0" indent="0" algn="ctr">
              <a:spcBef>
                <a:spcPts val="0"/>
              </a:spcBef>
              <a:buNone/>
            </a:pPr>
            <a:r>
              <a:rPr lang="en-GB" sz="2200" dirty="0">
                <a:solidFill>
                  <a:schemeClr val="bg1">
                    <a:lumMod val="50000"/>
                  </a:schemeClr>
                </a:solidFill>
              </a:rPr>
              <a:t>Penetrating questions</a:t>
            </a:r>
          </a:p>
          <a:p>
            <a:pPr marL="0" indent="0" algn="ctr">
              <a:spcBef>
                <a:spcPts val="0"/>
              </a:spcBef>
              <a:buNone/>
            </a:pPr>
            <a:r>
              <a:rPr lang="en-GB" sz="2200" dirty="0">
                <a:solidFill>
                  <a:schemeClr val="bg1">
                    <a:lumMod val="50000"/>
                  </a:schemeClr>
                </a:solidFill>
              </a:rPr>
              <a:t>Hard to fool</a:t>
            </a:r>
          </a:p>
          <a:p>
            <a:pPr marL="457200" lvl="1" indent="0" algn="ctr">
              <a:buNone/>
            </a:pPr>
            <a:endParaRPr lang="en-GB" dirty="0"/>
          </a:p>
          <a:p>
            <a:pPr marL="0" indent="0" algn="ctr">
              <a:buNone/>
            </a:pPr>
            <a:r>
              <a:rPr lang="en-GB" sz="3200" dirty="0"/>
              <a:t>Mathieu </a:t>
            </a:r>
            <a:r>
              <a:rPr lang="en-GB" sz="3200" dirty="0" err="1"/>
              <a:t>Brandeho</a:t>
            </a:r>
            <a:endParaRPr lang="en-GB" sz="3200" dirty="0"/>
          </a:p>
          <a:p>
            <a:pPr marL="0" indent="0" algn="ctr">
              <a:spcBef>
                <a:spcPts val="0"/>
              </a:spcBef>
              <a:buNone/>
            </a:pPr>
            <a:r>
              <a:rPr lang="en-GB" sz="2200" dirty="0">
                <a:solidFill>
                  <a:schemeClr val="bg1">
                    <a:lumMod val="50000"/>
                  </a:schemeClr>
                </a:solidFill>
              </a:rPr>
              <a:t>Rational listener</a:t>
            </a:r>
          </a:p>
          <a:p>
            <a:pPr marL="457200" lvl="1" indent="0" algn="ctr">
              <a:buNone/>
            </a:pPr>
            <a:endParaRPr lang="en-GB" dirty="0"/>
          </a:p>
          <a:p>
            <a:pPr marL="457200" lvl="1" indent="0" algn="ctr">
              <a:buNone/>
            </a:pPr>
            <a:endParaRPr lang="en-GB" dirty="0"/>
          </a:p>
        </p:txBody>
      </p:sp>
      <p:sp>
        <p:nvSpPr>
          <p:cNvPr id="2" name="TextBox 1">
            <a:extLst>
              <a:ext uri="{FF2B5EF4-FFF2-40B4-BE49-F238E27FC236}">
                <a16:creationId xmlns:a16="http://schemas.microsoft.com/office/drawing/2014/main" id="{3EFFC419-1F8A-4AF4-B217-701C0925E7B0}"/>
              </a:ext>
            </a:extLst>
          </p:cNvPr>
          <p:cNvSpPr txBox="1"/>
          <p:nvPr/>
        </p:nvSpPr>
        <p:spPr>
          <a:xfrm>
            <a:off x="8312727" y="6328756"/>
            <a:ext cx="1806633" cy="369332"/>
          </a:xfrm>
          <a:prstGeom prst="rect">
            <a:avLst/>
          </a:prstGeom>
          <a:noFill/>
        </p:spPr>
        <p:txBody>
          <a:bodyPr wrap="square" rtlCol="0">
            <a:spAutoFit/>
          </a:bodyPr>
          <a:lstStyle/>
          <a:p>
            <a:pPr algn="ctr"/>
            <a:r>
              <a:rPr lang="en-GB" dirty="0"/>
              <a:t>* co-authors</a:t>
            </a:r>
          </a:p>
        </p:txBody>
      </p:sp>
    </p:spTree>
    <p:custDataLst>
      <p:tags r:id="rId1"/>
    </p:custDataLst>
    <p:extLst>
      <p:ext uri="{BB962C8B-B14F-4D97-AF65-F5344CB8AC3E}">
        <p14:creationId xmlns:p14="http://schemas.microsoft.com/office/powerpoint/2010/main" val="1692847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0733">
        <p15:prstTrans prst="pageCurlDouble"/>
      </p:transition>
    </mc:Choice>
    <mc:Fallback xmlns="">
      <p:transition advTm="607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2" end="2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D63411-8BA5-4A88-8B3E-B2EFB94DEFDE}"/>
              </a:ext>
            </a:extLst>
          </p:cNvPr>
          <p:cNvSpPr>
            <a:spLocks noGrp="1"/>
          </p:cNvSpPr>
          <p:nvPr>
            <p:ph type="title"/>
          </p:nvPr>
        </p:nvSpPr>
        <p:spPr/>
        <p:txBody>
          <a:bodyPr/>
          <a:lstStyle/>
          <a:p>
            <a:r>
              <a:rPr lang="en-GB" dirty="0"/>
              <a:t>Conclusion</a:t>
            </a:r>
          </a:p>
        </p:txBody>
      </p:sp>
      <p:sp>
        <p:nvSpPr>
          <p:cNvPr id="6" name="Text Placeholder 5">
            <a:extLst>
              <a:ext uri="{FF2B5EF4-FFF2-40B4-BE49-F238E27FC236}">
                <a16:creationId xmlns:a16="http://schemas.microsoft.com/office/drawing/2014/main" id="{7CD9C337-B472-45CC-B6CB-319186AB526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10949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462">
        <p15:prstTrans prst="pageCurlDouble"/>
      </p:transition>
    </mc:Choice>
    <mc:Fallback xmlns="">
      <p:transition advTm="2462">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sp>
        <p:nvSpPr>
          <p:cNvPr id="6" name="Content Placeholder 5">
            <a:extLst>
              <a:ext uri="{FF2B5EF4-FFF2-40B4-BE49-F238E27FC236}">
                <a16:creationId xmlns:a16="http://schemas.microsoft.com/office/drawing/2014/main" id="{9452AF46-44F3-4058-915F-7F41767AD03D}"/>
              </a:ext>
            </a:extLst>
          </p:cNvPr>
          <p:cNvSpPr>
            <a:spLocks noGrp="1"/>
          </p:cNvSpPr>
          <p:nvPr>
            <p:ph idx="1"/>
          </p:nvPr>
        </p:nvSpPr>
        <p:spPr/>
        <p:txBody>
          <a:bodyPr>
            <a:normAutofit fontScale="92500" lnSpcReduction="20000"/>
          </a:bodyPr>
          <a:lstStyle/>
          <a:p>
            <a:pPr>
              <a:lnSpc>
                <a:spcPct val="150000"/>
              </a:lnSpc>
            </a:pPr>
            <a:r>
              <a:rPr lang="en-GB" dirty="0"/>
              <a:t>Framework for finding protocols from point games.</a:t>
            </a:r>
          </a:p>
          <a:p>
            <a:pPr lvl="1">
              <a:lnSpc>
                <a:spcPct val="150000"/>
              </a:lnSpc>
            </a:pPr>
            <a:r>
              <a:rPr lang="en-GB" dirty="0"/>
              <a:t>Split and Merge, basic moves in these games, exactly converted to </a:t>
            </a:r>
            <a:r>
              <a:rPr lang="en-GB" dirty="0" err="1"/>
              <a:t>unitaries</a:t>
            </a:r>
            <a:endParaRPr lang="en-GB" dirty="0"/>
          </a:p>
          <a:p>
            <a:pPr lvl="2">
              <a:lnSpc>
                <a:spcPct val="150000"/>
              </a:lnSpc>
            </a:pPr>
            <a:r>
              <a:rPr lang="en-GB" dirty="0"/>
              <a:t>Bias 1/6 protocol</a:t>
            </a:r>
          </a:p>
          <a:p>
            <a:pPr lvl="2">
              <a:lnSpc>
                <a:spcPct val="150000"/>
              </a:lnSpc>
            </a:pPr>
            <a:r>
              <a:rPr lang="en-GB" dirty="0"/>
              <a:t>Catalyst State</a:t>
            </a:r>
          </a:p>
          <a:p>
            <a:pPr lvl="1">
              <a:lnSpc>
                <a:spcPct val="150000"/>
              </a:lnSpc>
            </a:pPr>
            <a:r>
              <a:rPr lang="en-GB" dirty="0"/>
              <a:t>Bias 1/10 protocol moves exactly determined </a:t>
            </a:r>
          </a:p>
          <a:p>
            <a:pPr>
              <a:lnSpc>
                <a:spcPct val="150000"/>
              </a:lnSpc>
            </a:pPr>
            <a:r>
              <a:rPr lang="en-GB" dirty="0"/>
              <a:t>Elliptic Monotone Align (EMA) Algorithm.</a:t>
            </a:r>
          </a:p>
          <a:p>
            <a:pPr lvl="1">
              <a:lnSpc>
                <a:spcPct val="150000"/>
              </a:lnSpc>
            </a:pPr>
            <a:r>
              <a:rPr lang="en-GB" dirty="0"/>
              <a:t>A systematic way of finding </a:t>
            </a:r>
            <a:r>
              <a:rPr lang="en-GB" dirty="0" err="1"/>
              <a:t>unitaries</a:t>
            </a:r>
            <a:r>
              <a:rPr lang="en-GB" dirty="0"/>
              <a:t> for any valid move</a:t>
            </a:r>
          </a:p>
          <a:p>
            <a:pPr lvl="1">
              <a:lnSpc>
                <a:spcPct val="150000"/>
              </a:lnSpc>
            </a:pPr>
            <a:r>
              <a:rPr lang="en-GB" dirty="0"/>
              <a:t>Protocol for WCF with  ε → 0.</a:t>
            </a:r>
          </a:p>
          <a:p>
            <a:pPr>
              <a:lnSpc>
                <a:spcPct val="150000"/>
              </a:lnSpc>
            </a:pPr>
            <a:endParaRPr lang="en-GB" dirty="0"/>
          </a:p>
          <a:p>
            <a:pPr>
              <a:lnSpc>
                <a:spcPct val="150000"/>
              </a:lnSpc>
            </a:pPr>
            <a:endParaRPr lang="en-GB" dirty="0"/>
          </a:p>
        </p:txBody>
      </p:sp>
    </p:spTree>
    <p:custDataLst>
      <p:tags r:id="rId1"/>
    </p:custDataLst>
    <p:extLst>
      <p:ext uri="{BB962C8B-B14F-4D97-AF65-F5344CB8AC3E}">
        <p14:creationId xmlns:p14="http://schemas.microsoft.com/office/powerpoint/2010/main" val="2094219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8056">
        <p15:prstTrans prst="pageCurlDouble"/>
      </p:transition>
    </mc:Choice>
    <mc:Fallback xmlns="">
      <p:transition advTm="58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graphicFrame>
        <p:nvGraphicFramePr>
          <p:cNvPr id="7" name="Table 6">
            <a:extLst>
              <a:ext uri="{FF2B5EF4-FFF2-40B4-BE49-F238E27FC236}">
                <a16:creationId xmlns:a16="http://schemas.microsoft.com/office/drawing/2014/main" id="{4D511F06-3F75-40C1-AF8B-625D12324B6C}"/>
              </a:ext>
            </a:extLst>
          </p:cNvPr>
          <p:cNvGraphicFramePr>
            <a:graphicFrameLocks noGrp="1"/>
          </p:cNvGraphicFramePr>
          <p:nvPr>
            <p:extLst>
              <p:ext uri="{D42A27DB-BD31-4B8C-83A1-F6EECF244321}">
                <p14:modId xmlns:p14="http://schemas.microsoft.com/office/powerpoint/2010/main" val="123612659"/>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9" name="Content Placeholder 2">
            <a:extLst>
              <a:ext uri="{FF2B5EF4-FFF2-40B4-BE49-F238E27FC236}">
                <a16:creationId xmlns:a16="http://schemas.microsoft.com/office/drawing/2014/main" id="{ED93B1B1-1C78-4F9E-BF2B-E69A626CF4A4}"/>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3" name="Group 12">
            <a:extLst>
              <a:ext uri="{FF2B5EF4-FFF2-40B4-BE49-F238E27FC236}">
                <a16:creationId xmlns:a16="http://schemas.microsoft.com/office/drawing/2014/main" id="{FF7E2CB2-2EFC-4416-B373-D502C418E377}"/>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4" name="Freeform 99">
              <a:extLst>
                <a:ext uri="{FF2B5EF4-FFF2-40B4-BE49-F238E27FC236}">
                  <a16:creationId xmlns:a16="http://schemas.microsoft.com/office/drawing/2014/main" id="{0E676093-5542-4FC6-A695-554911CD449C}"/>
                </a:ext>
              </a:extLst>
            </p:cNvPr>
            <p:cNvSpPr>
              <a:spLocks/>
            </p:cNvSpPr>
            <p:nvPr>
              <p:custDataLst>
                <p:tags r:id="rId18"/>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0">
              <a:extLst>
                <a:ext uri="{FF2B5EF4-FFF2-40B4-BE49-F238E27FC236}">
                  <a16:creationId xmlns:a16="http://schemas.microsoft.com/office/drawing/2014/main" id="{19AC68CD-80B7-46E5-8945-86224E94127D}"/>
                </a:ext>
              </a:extLst>
            </p:cNvPr>
            <p:cNvSpPr>
              <a:spLocks noEditPoints="1"/>
            </p:cNvSpPr>
            <p:nvPr>
              <p:custDataLst>
                <p:tags r:id="rId19"/>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1">
              <a:extLst>
                <a:ext uri="{FF2B5EF4-FFF2-40B4-BE49-F238E27FC236}">
                  <a16:creationId xmlns:a16="http://schemas.microsoft.com/office/drawing/2014/main" id="{1F4734DE-89B1-4D5A-AD89-09DDE9D35936}"/>
                </a:ext>
              </a:extLst>
            </p:cNvPr>
            <p:cNvSpPr>
              <a:spLocks/>
            </p:cNvSpPr>
            <p:nvPr>
              <p:custDataLst>
                <p:tags r:id="rId20"/>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02">
              <a:extLst>
                <a:ext uri="{FF2B5EF4-FFF2-40B4-BE49-F238E27FC236}">
                  <a16:creationId xmlns:a16="http://schemas.microsoft.com/office/drawing/2014/main" id="{7FF60B8C-9A5B-457F-97F9-503A2F4DBD0F}"/>
                </a:ext>
              </a:extLst>
            </p:cNvPr>
            <p:cNvSpPr>
              <a:spLocks noChangeArrowheads="1"/>
            </p:cNvSpPr>
            <p:nvPr>
              <p:custDataLst>
                <p:tags r:id="rId21"/>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03">
              <a:extLst>
                <a:ext uri="{FF2B5EF4-FFF2-40B4-BE49-F238E27FC236}">
                  <a16:creationId xmlns:a16="http://schemas.microsoft.com/office/drawing/2014/main" id="{E3F973A2-49F8-4010-9BD2-D944E7A9898D}"/>
                </a:ext>
              </a:extLst>
            </p:cNvPr>
            <p:cNvSpPr>
              <a:spLocks/>
            </p:cNvSpPr>
            <p:nvPr>
              <p:custDataLst>
                <p:tags r:id="rId22"/>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9" name="Picture 18">
            <a:extLst>
              <a:ext uri="{FF2B5EF4-FFF2-40B4-BE49-F238E27FC236}">
                <a16:creationId xmlns:a16="http://schemas.microsoft.com/office/drawing/2014/main" id="{A3C2B3A4-4D2E-492C-A420-2E1A8816F15D}"/>
              </a:ext>
            </a:extLst>
          </p:cNvPr>
          <p:cNvPicPr>
            <a:picLocks noChangeAspect="1"/>
          </p:cNvPicPr>
          <p:nvPr>
            <p:custDataLst>
              <p:tags r:id="rId3"/>
            </p:custDataLst>
          </p:nvPr>
        </p:nvPicPr>
        <p:blipFill>
          <a:blip r:embed="rId25">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20" name="Picture 19">
            <a:extLst>
              <a:ext uri="{FF2B5EF4-FFF2-40B4-BE49-F238E27FC236}">
                <a16:creationId xmlns:a16="http://schemas.microsoft.com/office/drawing/2014/main" id="{0A4CB6C9-F193-4D5C-B7D3-2E23CAE0E1DA}"/>
              </a:ext>
            </a:extLst>
          </p:cNvPr>
          <p:cNvPicPr>
            <a:picLocks noChangeAspect="1"/>
          </p:cNvPicPr>
          <p:nvPr>
            <p:custDataLst>
              <p:tags r:id="rId4"/>
            </p:custDataLst>
          </p:nvPr>
        </p:nvPicPr>
        <p:blipFill>
          <a:blip r:embed="rId26">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56" name="Group 55">
            <a:extLst>
              <a:ext uri="{FF2B5EF4-FFF2-40B4-BE49-F238E27FC236}">
                <a16:creationId xmlns:a16="http://schemas.microsoft.com/office/drawing/2014/main" id="{F725B0C8-E923-412C-A896-C832CEA0DF7E}"/>
              </a:ext>
            </a:extLst>
          </p:cNvPr>
          <p:cNvGrpSpPr/>
          <p:nvPr/>
        </p:nvGrpSpPr>
        <p:grpSpPr>
          <a:xfrm>
            <a:off x="8779849" y="5063428"/>
            <a:ext cx="2250080" cy="854576"/>
            <a:chOff x="8779849" y="5063428"/>
            <a:chExt cx="2250080" cy="854576"/>
          </a:xfrm>
        </p:grpSpPr>
        <p:pic>
          <p:nvPicPr>
            <p:cNvPr id="33" name="Picture 32">
              <a:extLst>
                <a:ext uri="{FF2B5EF4-FFF2-40B4-BE49-F238E27FC236}">
                  <a16:creationId xmlns:a16="http://schemas.microsoft.com/office/drawing/2014/main" id="{641401BC-CAB6-4393-8CA1-315A206F5976}"/>
                </a:ext>
              </a:extLst>
            </p:cNvPr>
            <p:cNvPicPr>
              <a:picLocks noChangeAspect="1"/>
            </p:cNvPicPr>
            <p:nvPr>
              <p:custDataLst>
                <p:tags r:id="rId14"/>
              </p:custDataLst>
            </p:nvPr>
          </p:nvPicPr>
          <p:blipFill>
            <a:blip r:embed="rId27">
              <a:extLst>
                <a:ext uri="{28A0092B-C50C-407E-A947-70E740481C1C}">
                  <a14:useLocalDpi xmlns:a14="http://schemas.microsoft.com/office/drawing/2010/main" val="0"/>
                </a:ext>
              </a:extLst>
            </a:blip>
            <a:stretch>
              <a:fillRect/>
            </a:stretch>
          </p:blipFill>
          <p:spPr>
            <a:xfrm>
              <a:off x="8779849" y="5063428"/>
              <a:ext cx="745117" cy="471488"/>
            </a:xfrm>
            <a:prstGeom prst="rect">
              <a:avLst/>
            </a:prstGeom>
          </p:spPr>
        </p:pic>
        <p:pic>
          <p:nvPicPr>
            <p:cNvPr id="45" name="Picture 44">
              <a:extLst>
                <a:ext uri="{FF2B5EF4-FFF2-40B4-BE49-F238E27FC236}">
                  <a16:creationId xmlns:a16="http://schemas.microsoft.com/office/drawing/2014/main" id="{713A9B8C-DCB5-4D1E-BBE5-42446EEC29F5}"/>
                </a:ext>
              </a:extLst>
            </p:cNvPr>
            <p:cNvPicPr>
              <a:picLocks noChangeAspect="1"/>
            </p:cNvPicPr>
            <p:nvPr>
              <p:custDataLst>
                <p:tags r:id="rId15"/>
              </p:custDataLst>
            </p:nvPr>
          </p:nvPicPr>
          <p:blipFill>
            <a:blip r:embed="rId28">
              <a:extLst>
                <a:ext uri="{28A0092B-C50C-407E-A947-70E740481C1C}">
                  <a14:useLocalDpi xmlns:a14="http://schemas.microsoft.com/office/drawing/2010/main" val="0"/>
                </a:ext>
              </a:extLst>
            </a:blip>
            <a:stretch>
              <a:fillRect/>
            </a:stretch>
          </p:blipFill>
          <p:spPr>
            <a:xfrm>
              <a:off x="9717472" y="5311983"/>
              <a:ext cx="962133" cy="222933"/>
            </a:xfrm>
            <a:prstGeom prst="rect">
              <a:avLst/>
            </a:prstGeom>
          </p:spPr>
        </p:pic>
        <p:pic>
          <p:nvPicPr>
            <p:cNvPr id="50" name="Picture 49">
              <a:extLst>
                <a:ext uri="{FF2B5EF4-FFF2-40B4-BE49-F238E27FC236}">
                  <a16:creationId xmlns:a16="http://schemas.microsoft.com/office/drawing/2014/main" id="{CD1C59CE-E3A3-46F4-8942-9C657EBB8336}"/>
                </a:ext>
              </a:extLst>
            </p:cNvPr>
            <p:cNvPicPr>
              <a:picLocks noChangeAspect="1"/>
            </p:cNvPicPr>
            <p:nvPr>
              <p:custDataLst>
                <p:tags r:id="rId16"/>
              </p:custDataLst>
            </p:nvPr>
          </p:nvPicPr>
          <p:blipFill>
            <a:blip r:embed="rId29">
              <a:extLst>
                <a:ext uri="{28A0092B-C50C-407E-A947-70E740481C1C}">
                  <a14:useLocalDpi xmlns:a14="http://schemas.microsoft.com/office/drawing/2010/main" val="0"/>
                </a:ext>
              </a:extLst>
            </a:blip>
            <a:stretch>
              <a:fillRect/>
            </a:stretch>
          </p:blipFill>
          <p:spPr>
            <a:xfrm>
              <a:off x="8798955" y="5699484"/>
              <a:ext cx="585449" cy="157163"/>
            </a:xfrm>
            <a:prstGeom prst="rect">
              <a:avLst/>
            </a:prstGeom>
          </p:spPr>
        </p:pic>
        <p:pic>
          <p:nvPicPr>
            <p:cNvPr id="55" name="Picture 54">
              <a:extLst>
                <a:ext uri="{FF2B5EF4-FFF2-40B4-BE49-F238E27FC236}">
                  <a16:creationId xmlns:a16="http://schemas.microsoft.com/office/drawing/2014/main" id="{97269D56-ADF1-4FBD-A251-B86E54159E90}"/>
                </a:ext>
              </a:extLst>
            </p:cNvPr>
            <p:cNvPicPr>
              <a:picLocks noChangeAspect="1"/>
            </p:cNvPicPr>
            <p:nvPr>
              <p:custDataLst>
                <p:tags r:id="rId17"/>
              </p:custDataLst>
            </p:nvPr>
          </p:nvPicPr>
          <p:blipFill>
            <a:blip r:embed="rId30">
              <a:extLst>
                <a:ext uri="{28A0092B-C50C-407E-A947-70E740481C1C}">
                  <a14:useLocalDpi xmlns:a14="http://schemas.microsoft.com/office/drawing/2010/main" val="0"/>
                </a:ext>
              </a:extLst>
            </a:blip>
            <a:stretch>
              <a:fillRect/>
            </a:stretch>
          </p:blipFill>
          <p:spPr>
            <a:xfrm>
              <a:off x="9717472" y="5695071"/>
              <a:ext cx="1312457" cy="222933"/>
            </a:xfrm>
            <a:prstGeom prst="rect">
              <a:avLst/>
            </a:prstGeom>
          </p:spPr>
        </p:pic>
      </p:grpSp>
      <p:grpSp>
        <p:nvGrpSpPr>
          <p:cNvPr id="24" name="Group 23">
            <a:extLst>
              <a:ext uri="{FF2B5EF4-FFF2-40B4-BE49-F238E27FC236}">
                <a16:creationId xmlns:a16="http://schemas.microsoft.com/office/drawing/2014/main" id="{B28C891B-43D7-4781-85B1-65CE5B6FED6E}"/>
              </a:ext>
            </a:extLst>
          </p:cNvPr>
          <p:cNvGrpSpPr/>
          <p:nvPr/>
        </p:nvGrpSpPr>
        <p:grpSpPr>
          <a:xfrm>
            <a:off x="8571137" y="4121164"/>
            <a:ext cx="2438856" cy="776645"/>
            <a:chOff x="8564701" y="4110282"/>
            <a:chExt cx="2438856" cy="776645"/>
          </a:xfrm>
        </p:grpSpPr>
        <p:pic>
          <p:nvPicPr>
            <p:cNvPr id="25" name="Picture 24">
              <a:extLst>
                <a:ext uri="{FF2B5EF4-FFF2-40B4-BE49-F238E27FC236}">
                  <a16:creationId xmlns:a16="http://schemas.microsoft.com/office/drawing/2014/main" id="{2088AFD0-E59D-4A62-8628-981FE7638E64}"/>
                </a:ext>
              </a:extLst>
            </p:cNvPr>
            <p:cNvPicPr>
              <a:picLocks noChangeAspect="1"/>
            </p:cNvPicPr>
            <p:nvPr>
              <p:custDataLst>
                <p:tags r:id="rId12"/>
              </p:custDataLst>
            </p:nvPr>
          </p:nvPicPr>
          <p:blipFill>
            <a:blip r:embed="rId31">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6" name="Picture 25">
              <a:extLst>
                <a:ext uri="{FF2B5EF4-FFF2-40B4-BE49-F238E27FC236}">
                  <a16:creationId xmlns:a16="http://schemas.microsoft.com/office/drawing/2014/main" id="{3C1C3E81-1F18-4902-BA28-4EF29B515B0C}"/>
                </a:ext>
              </a:extLst>
            </p:cNvPr>
            <p:cNvPicPr>
              <a:picLocks noChangeAspect="1"/>
            </p:cNvPicPr>
            <p:nvPr>
              <p:custDataLst>
                <p:tags r:id="rId13"/>
              </p:custDataLst>
            </p:nvPr>
          </p:nvPicPr>
          <p:blipFill>
            <a:blip r:embed="rId32">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grpSp>
        <p:nvGrpSpPr>
          <p:cNvPr id="28" name="Group 27">
            <a:extLst>
              <a:ext uri="{FF2B5EF4-FFF2-40B4-BE49-F238E27FC236}">
                <a16:creationId xmlns:a16="http://schemas.microsoft.com/office/drawing/2014/main" id="{79A19977-D898-4278-96AF-BD9C63163AA6}"/>
              </a:ext>
            </a:extLst>
          </p:cNvPr>
          <p:cNvGrpSpPr/>
          <p:nvPr/>
        </p:nvGrpSpPr>
        <p:grpSpPr>
          <a:xfrm>
            <a:off x="5816675" y="5264675"/>
            <a:ext cx="2649212" cy="518551"/>
            <a:chOff x="5816675" y="5264675"/>
            <a:chExt cx="2649212" cy="518551"/>
          </a:xfrm>
        </p:grpSpPr>
        <p:pic>
          <p:nvPicPr>
            <p:cNvPr id="29" name="Picture 28">
              <a:extLst>
                <a:ext uri="{FF2B5EF4-FFF2-40B4-BE49-F238E27FC236}">
                  <a16:creationId xmlns:a16="http://schemas.microsoft.com/office/drawing/2014/main" id="{50D32240-4790-42B6-996C-7F3F0F4DC500}"/>
                </a:ext>
              </a:extLst>
            </p:cNvPr>
            <p:cNvPicPr>
              <a:picLocks noChangeAspect="1"/>
            </p:cNvPicPr>
            <p:nvPr>
              <p:custDataLst>
                <p:tags r:id="rId9"/>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30" name="Picture 29">
              <a:extLst>
                <a:ext uri="{FF2B5EF4-FFF2-40B4-BE49-F238E27FC236}">
                  <a16:creationId xmlns:a16="http://schemas.microsoft.com/office/drawing/2014/main" id="{7FC790BA-61DC-4D2F-857F-4CE67D6AD75B}"/>
                </a:ext>
              </a:extLst>
            </p:cNvPr>
            <p:cNvPicPr>
              <a:picLocks noChangeAspect="1"/>
            </p:cNvPicPr>
            <p:nvPr>
              <p:custDataLst>
                <p:tags r:id="rId10"/>
              </p:custDataLst>
            </p:nvPr>
          </p:nvPicPr>
          <p:blipFill>
            <a:blip r:embed="rId33">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31" name="Picture 30">
              <a:extLst>
                <a:ext uri="{FF2B5EF4-FFF2-40B4-BE49-F238E27FC236}">
                  <a16:creationId xmlns:a16="http://schemas.microsoft.com/office/drawing/2014/main" id="{0395F704-3E4F-46EC-B32C-98AE2210AED4}"/>
                </a:ext>
              </a:extLst>
            </p:cNvPr>
            <p:cNvPicPr>
              <a:picLocks noChangeAspect="1"/>
            </p:cNvPicPr>
            <p:nvPr>
              <p:custDataLst>
                <p:tags r:id="rId11"/>
              </p:custDataLst>
            </p:nvPr>
          </p:nvPicPr>
          <p:blipFill>
            <a:blip r:embed="rId34">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grpSp>
        <p:nvGrpSpPr>
          <p:cNvPr id="57" name="Group 56">
            <a:extLst>
              <a:ext uri="{FF2B5EF4-FFF2-40B4-BE49-F238E27FC236}">
                <a16:creationId xmlns:a16="http://schemas.microsoft.com/office/drawing/2014/main" id="{9FF0F35E-A307-46DC-8216-DB70FB01350D}"/>
              </a:ext>
            </a:extLst>
          </p:cNvPr>
          <p:cNvGrpSpPr/>
          <p:nvPr/>
        </p:nvGrpSpPr>
        <p:grpSpPr>
          <a:xfrm>
            <a:off x="8933744" y="5268965"/>
            <a:ext cx="2072059" cy="514261"/>
            <a:chOff x="8933744" y="5268965"/>
            <a:chExt cx="2072059" cy="514261"/>
          </a:xfrm>
        </p:grpSpPr>
        <p:pic>
          <p:nvPicPr>
            <p:cNvPr id="58" name="Picture 57">
              <a:extLst>
                <a:ext uri="{FF2B5EF4-FFF2-40B4-BE49-F238E27FC236}">
                  <a16:creationId xmlns:a16="http://schemas.microsoft.com/office/drawing/2014/main" id="{0417FC97-71C3-4B39-BB18-141BEDA9B4A9}"/>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59" name="Picture 58">
              <a:extLst>
                <a:ext uri="{FF2B5EF4-FFF2-40B4-BE49-F238E27FC236}">
                  <a16:creationId xmlns:a16="http://schemas.microsoft.com/office/drawing/2014/main" id="{38A99A98-D446-49A3-B13F-A4A4AB72280C}"/>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32" name="Group 31">
            <a:extLst>
              <a:ext uri="{FF2B5EF4-FFF2-40B4-BE49-F238E27FC236}">
                <a16:creationId xmlns:a16="http://schemas.microsoft.com/office/drawing/2014/main" id="{3864D1C9-E809-4F18-8A46-91445C11F6D1}"/>
              </a:ext>
            </a:extLst>
          </p:cNvPr>
          <p:cNvGrpSpPr/>
          <p:nvPr/>
        </p:nvGrpSpPr>
        <p:grpSpPr>
          <a:xfrm>
            <a:off x="8933744" y="4112504"/>
            <a:ext cx="2072059" cy="560414"/>
            <a:chOff x="9086144" y="4075429"/>
            <a:chExt cx="2072059" cy="560414"/>
          </a:xfrm>
        </p:grpSpPr>
        <p:pic>
          <p:nvPicPr>
            <p:cNvPr id="34" name="Picture 33">
              <a:extLst>
                <a:ext uri="{FF2B5EF4-FFF2-40B4-BE49-F238E27FC236}">
                  <a16:creationId xmlns:a16="http://schemas.microsoft.com/office/drawing/2014/main" id="{1B2425BD-DB03-4223-A349-B38DB42C534F}"/>
                </a:ext>
              </a:extLst>
            </p:cNvPr>
            <p:cNvPicPr>
              <a:picLocks noChangeAspect="1"/>
            </p:cNvPicPr>
            <p:nvPr>
              <p:custDataLst>
                <p:tags r:id="rId5"/>
              </p:custDataLst>
            </p:nvPr>
          </p:nvPicPr>
          <p:blipFill>
            <a:blip r:embed="rId37">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5" name="Picture 34">
              <a:extLst>
                <a:ext uri="{FF2B5EF4-FFF2-40B4-BE49-F238E27FC236}">
                  <a16:creationId xmlns:a16="http://schemas.microsoft.com/office/drawing/2014/main" id="{B4D871A3-DF68-4661-9F09-8581608C5E41}"/>
                </a:ext>
              </a:extLst>
            </p:cNvPr>
            <p:cNvPicPr>
              <a:picLocks noChangeAspect="1"/>
            </p:cNvPicPr>
            <p:nvPr>
              <p:custDataLst>
                <p:tags r:id="rId6"/>
              </p:custDataLst>
            </p:nvPr>
          </p:nvPicPr>
          <p:blipFill>
            <a:blip r:embed="rId38">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spTree>
    <p:custDataLst>
      <p:tags r:id="rId1"/>
    </p:custDataLst>
    <p:extLst>
      <p:ext uri="{BB962C8B-B14F-4D97-AF65-F5344CB8AC3E}">
        <p14:creationId xmlns:p14="http://schemas.microsoft.com/office/powerpoint/2010/main" val="2897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7888">
        <p15:prstTrans prst="pageCurlDouble"/>
      </p:transition>
    </mc:Choice>
    <mc:Fallback xmlns="">
      <p:transition advTm="278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026F-9933-4579-919E-4379699CF0E9}"/>
              </a:ext>
            </a:extLst>
          </p:cNvPr>
          <p:cNvSpPr>
            <a:spLocks noGrp="1"/>
          </p:cNvSpPr>
          <p:nvPr>
            <p:ph type="title"/>
          </p:nvPr>
        </p:nvSpPr>
        <p:spPr/>
        <p:txBody>
          <a:bodyPr/>
          <a:lstStyle/>
          <a:p>
            <a:r>
              <a:rPr lang="en-GB" dirty="0"/>
              <a:t>Outlook</a:t>
            </a:r>
          </a:p>
        </p:txBody>
      </p:sp>
      <p:sp>
        <p:nvSpPr>
          <p:cNvPr id="3" name="Content Placeholder 2">
            <a:extLst>
              <a:ext uri="{FF2B5EF4-FFF2-40B4-BE49-F238E27FC236}">
                <a16:creationId xmlns:a16="http://schemas.microsoft.com/office/drawing/2014/main" id="{6BBC450D-AD6A-4D7A-B359-EBA65890AF90}"/>
              </a:ext>
            </a:extLst>
          </p:cNvPr>
          <p:cNvSpPr>
            <a:spLocks noGrp="1"/>
          </p:cNvSpPr>
          <p:nvPr>
            <p:ph idx="1"/>
          </p:nvPr>
        </p:nvSpPr>
        <p:spPr>
          <a:xfrm>
            <a:off x="838200" y="1345223"/>
            <a:ext cx="10515600" cy="4831740"/>
          </a:xfrm>
        </p:spPr>
        <p:txBody>
          <a:bodyPr>
            <a:normAutofit fontScale="77500" lnSpcReduction="20000"/>
          </a:bodyPr>
          <a:lstStyle/>
          <a:p>
            <a:pPr>
              <a:lnSpc>
                <a:spcPct val="200000"/>
              </a:lnSpc>
            </a:pPr>
            <a:r>
              <a:rPr lang="en-GB" i="1" dirty="0"/>
              <a:t>Resources</a:t>
            </a:r>
            <a:r>
              <a:rPr lang="en-GB" dirty="0"/>
              <a:t>. Compile the 1/10 game into a neater protocol</a:t>
            </a:r>
          </a:p>
          <a:p>
            <a:pPr>
              <a:lnSpc>
                <a:spcPct val="200000"/>
              </a:lnSpc>
            </a:pPr>
            <a:r>
              <a:rPr lang="en-GB" i="1" dirty="0"/>
              <a:t>Structure</a:t>
            </a:r>
            <a:r>
              <a:rPr lang="en-GB" dirty="0"/>
              <a:t>. Relation between </a:t>
            </a:r>
            <a:r>
              <a:rPr lang="en-GB" dirty="0" err="1"/>
              <a:t>Mochon’s</a:t>
            </a:r>
            <a:r>
              <a:rPr lang="en-GB" dirty="0"/>
              <a:t> polynomial assignment and the EMA solution</a:t>
            </a:r>
          </a:p>
          <a:p>
            <a:pPr>
              <a:lnSpc>
                <a:spcPct val="200000"/>
              </a:lnSpc>
            </a:pPr>
            <a:r>
              <a:rPr lang="en-GB" i="1" dirty="0"/>
              <a:t>Simpler</a:t>
            </a:r>
            <a:r>
              <a:rPr lang="en-GB" dirty="0"/>
              <a:t>. Study the Pelchat-</a:t>
            </a:r>
            <a:r>
              <a:rPr lang="en-GB" dirty="0" err="1"/>
              <a:t>Høyer</a:t>
            </a:r>
            <a:r>
              <a:rPr lang="en-GB" dirty="0"/>
              <a:t> point games and its moves</a:t>
            </a:r>
          </a:p>
          <a:p>
            <a:pPr>
              <a:lnSpc>
                <a:spcPct val="200000"/>
              </a:lnSpc>
            </a:pPr>
            <a:r>
              <a:rPr lang="en-GB" i="1" dirty="0"/>
              <a:t>Robust</a:t>
            </a:r>
            <a:r>
              <a:rPr lang="en-GB" dirty="0"/>
              <a:t>. Account for noise in the </a:t>
            </a:r>
            <a:r>
              <a:rPr lang="en-GB" dirty="0" err="1"/>
              <a:t>unitaries</a:t>
            </a:r>
            <a:endParaRPr lang="en-GB" dirty="0"/>
          </a:p>
          <a:p>
            <a:pPr lvl="1">
              <a:lnSpc>
                <a:spcPct val="200000"/>
              </a:lnSpc>
            </a:pPr>
            <a:r>
              <a:rPr lang="en-GB" dirty="0"/>
              <a:t>EMA will run with finite precision; quantify its effect on the bias</a:t>
            </a:r>
          </a:p>
          <a:p>
            <a:pPr>
              <a:lnSpc>
                <a:spcPct val="200000"/>
              </a:lnSpc>
            </a:pPr>
            <a:r>
              <a:rPr lang="en-GB" i="1" dirty="0"/>
              <a:t>Bounds</a:t>
            </a:r>
            <a:r>
              <a:rPr lang="en-GB" dirty="0"/>
              <a:t>. Prove lower bounds on number of points needed for achieving a certain bias</a:t>
            </a:r>
          </a:p>
        </p:txBody>
      </p:sp>
      <p:sp>
        <p:nvSpPr>
          <p:cNvPr id="4" name="Rectangle 3">
            <a:extLst>
              <a:ext uri="{FF2B5EF4-FFF2-40B4-BE49-F238E27FC236}">
                <a16:creationId xmlns:a16="http://schemas.microsoft.com/office/drawing/2014/main" id="{1A8EC937-CC75-4B25-B1C4-9F08E75B9470}"/>
              </a:ext>
            </a:extLst>
          </p:cNvPr>
          <p:cNvSpPr/>
          <p:nvPr/>
        </p:nvSpPr>
        <p:spPr>
          <a:xfrm>
            <a:off x="455428" y="155733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02BA0445-4647-49C2-ABAC-2A724653CD2B}"/>
              </a:ext>
            </a:extLst>
          </p:cNvPr>
          <p:cNvSpPr/>
          <p:nvPr/>
        </p:nvSpPr>
        <p:spPr>
          <a:xfrm>
            <a:off x="455428" y="230409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F4E1703D-102B-4ACD-A4EC-400019411C11}"/>
              </a:ext>
            </a:extLst>
          </p:cNvPr>
          <p:cNvSpPr/>
          <p:nvPr/>
        </p:nvSpPr>
        <p:spPr>
          <a:xfrm>
            <a:off x="455428" y="305085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A5178457-2410-4FC0-957F-ED64575B46AA}"/>
              </a:ext>
            </a:extLst>
          </p:cNvPr>
          <p:cNvSpPr/>
          <p:nvPr/>
        </p:nvSpPr>
        <p:spPr>
          <a:xfrm>
            <a:off x="455428" y="380262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5F34DECC-81ED-40FB-A396-CF1F31804267}"/>
              </a:ext>
            </a:extLst>
          </p:cNvPr>
          <p:cNvSpPr/>
          <p:nvPr/>
        </p:nvSpPr>
        <p:spPr>
          <a:xfrm>
            <a:off x="958348" y="438174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2440E0B7-57D6-4575-A9D2-67B678F6835F}"/>
              </a:ext>
            </a:extLst>
          </p:cNvPr>
          <p:cNvSpPr/>
          <p:nvPr/>
        </p:nvSpPr>
        <p:spPr>
          <a:xfrm>
            <a:off x="455428" y="5112842"/>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009729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7763">
        <p15:prstTrans prst="pageCurlDouble"/>
      </p:transition>
    </mc:Choice>
    <mc:Fallback xmlns="">
      <p:transition advTm="107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A25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C2660-53ED-4A2A-9CDE-7F535F7CEA2E}"/>
              </a:ext>
            </a:extLst>
          </p:cNvPr>
          <p:cNvSpPr txBox="1"/>
          <p:nvPr/>
        </p:nvSpPr>
        <p:spPr>
          <a:xfrm>
            <a:off x="10534997" y="2496636"/>
            <a:ext cx="867545" cy="1862048"/>
          </a:xfrm>
          <a:prstGeom prst="rect">
            <a:avLst/>
          </a:prstGeom>
          <a:noFill/>
        </p:spPr>
        <p:txBody>
          <a:bodyPr wrap="none" rtlCol="0">
            <a:spAutoFit/>
          </a:bodyPr>
          <a:lstStyle/>
          <a:p>
            <a:r>
              <a:rPr lang="en-GB" sz="11500" dirty="0">
                <a:solidFill>
                  <a:srgbClr val="F5D369"/>
                </a:solidFill>
              </a:rPr>
              <a:t>?</a:t>
            </a:r>
          </a:p>
        </p:txBody>
      </p:sp>
      <p:pic>
        <p:nvPicPr>
          <p:cNvPr id="1079" name="Picture 55" descr="https://images1.the-dots.com/1261088/stephan-schmitz-folio-illustration-conceptual-lifestyle-schweizer-monat-magazine-mistakes-are-the-key-to-success.jpeg?p=projectImageFullJpg">
            <a:extLst>
              <a:ext uri="{FF2B5EF4-FFF2-40B4-BE49-F238E27FC236}">
                <a16:creationId xmlns:a16="http://schemas.microsoft.com/office/drawing/2014/main" id="{B8219FD1-9675-42D7-B99D-F8EE0B549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
            <a:ext cx="9372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1055">
            <a:extLst>
              <a:ext uri="{FF2B5EF4-FFF2-40B4-BE49-F238E27FC236}">
                <a16:creationId xmlns:a16="http://schemas.microsoft.com/office/drawing/2014/main" id="{78CA5452-1C0D-4F76-BF95-EE85780EBF2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948552">
            <a:off x="539353" y="1184332"/>
            <a:ext cx="2824028" cy="111222"/>
          </a:xfrm>
          <a:prstGeom prst="rect">
            <a:avLst/>
          </a:prstGeom>
        </p:spPr>
      </p:pic>
    </p:spTree>
    <p:extLst>
      <p:ext uri="{BB962C8B-B14F-4D97-AF65-F5344CB8AC3E}">
        <p14:creationId xmlns:p14="http://schemas.microsoft.com/office/powerpoint/2010/main" val="31988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2123">
        <p15:prstTrans prst="pageCurlDouble"/>
      </p:transition>
    </mc:Choice>
    <mc:Fallback xmlns="">
      <p:transition advTm="22123">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5792-821C-41F6-AD15-84D135672E9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A03847F3-14D3-4A78-A998-C4ABFE5ECAA8}"/>
              </a:ext>
            </a:extLst>
          </p:cNvPr>
          <p:cNvSpPr>
            <a:spLocks noGrp="1"/>
          </p:cNvSpPr>
          <p:nvPr>
            <p:ph type="body" idx="1"/>
          </p:nvPr>
        </p:nvSpPr>
        <p:spPr/>
        <p:txBody>
          <a:bodyPr/>
          <a:lstStyle/>
          <a:p>
            <a:r>
              <a:rPr lang="en-GB" dirty="0"/>
              <a:t>The work was funded by FRIA, FNRS; FNRS grant QUICTIME; FNRS grant </a:t>
            </a:r>
            <a:r>
              <a:rPr lang="en-GB" dirty="0" err="1"/>
              <a:t>QuantAlgo</a:t>
            </a:r>
            <a:r>
              <a:rPr lang="en-GB" dirty="0"/>
              <a:t>.</a:t>
            </a:r>
          </a:p>
        </p:txBody>
      </p:sp>
    </p:spTree>
    <p:extLst>
      <p:ext uri="{BB962C8B-B14F-4D97-AF65-F5344CB8AC3E}">
        <p14:creationId xmlns:p14="http://schemas.microsoft.com/office/powerpoint/2010/main" val="2382903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153">
        <p15:prstTrans prst="pageCurlDouble"/>
      </p:transition>
    </mc:Choice>
    <mc:Fallback xmlns="">
      <p:transition advTm="2153">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t>Resource Requirements</a:t>
            </a:r>
          </a:p>
        </p:txBody>
      </p:sp>
      <p:pic>
        <p:nvPicPr>
          <p:cNvPr id="4" name="Picture 3">
            <a:extLst>
              <a:ext uri="{FF2B5EF4-FFF2-40B4-BE49-F238E27FC236}">
                <a16:creationId xmlns:a16="http://schemas.microsoft.com/office/drawing/2014/main" id="{322E8179-9563-4336-83B2-C21BD789DF27}"/>
              </a:ext>
            </a:extLst>
          </p:cNvPr>
          <p:cNvPicPr>
            <a:picLocks noChangeAspect="1"/>
          </p:cNvPicPr>
          <p:nvPr/>
        </p:nvPicPr>
        <p:blipFill>
          <a:blip r:embed="rId4"/>
          <a:stretch>
            <a:fillRect/>
          </a:stretch>
        </p:blipFill>
        <p:spPr>
          <a:xfrm>
            <a:off x="734853" y="4040291"/>
            <a:ext cx="10458526" cy="1176346"/>
          </a:xfrm>
          <a:prstGeom prst="rect">
            <a:avLst/>
          </a:prstGeom>
        </p:spPr>
      </p:pic>
      <p:pic>
        <p:nvPicPr>
          <p:cNvPr id="7" name="Picture 6">
            <a:extLst>
              <a:ext uri="{FF2B5EF4-FFF2-40B4-BE49-F238E27FC236}">
                <a16:creationId xmlns:a16="http://schemas.microsoft.com/office/drawing/2014/main" id="{B02B9843-37EF-49E2-A726-FED3E6303B83}"/>
              </a:ext>
            </a:extLst>
          </p:cNvPr>
          <p:cNvPicPr>
            <a:picLocks noChangeAspect="1"/>
          </p:cNvPicPr>
          <p:nvPr/>
        </p:nvPicPr>
        <p:blipFill>
          <a:blip r:embed="rId5"/>
          <a:stretch>
            <a:fillRect/>
          </a:stretch>
        </p:blipFill>
        <p:spPr>
          <a:xfrm>
            <a:off x="1189675" y="1984265"/>
            <a:ext cx="9548882" cy="1666887"/>
          </a:xfrm>
          <a:prstGeom prst="rect">
            <a:avLst/>
          </a:prstGeom>
        </p:spPr>
      </p:pic>
      <p:pic>
        <p:nvPicPr>
          <p:cNvPr id="9" name="Picture 8">
            <a:extLst>
              <a:ext uri="{FF2B5EF4-FFF2-40B4-BE49-F238E27FC236}">
                <a16:creationId xmlns:a16="http://schemas.microsoft.com/office/drawing/2014/main" id="{E22205B6-C180-49F8-ADFC-E02EFAB94A8C}"/>
              </a:ext>
            </a:extLst>
          </p:cNvPr>
          <p:cNvPicPr>
            <a:picLocks noChangeAspect="1"/>
          </p:cNvPicPr>
          <p:nvPr/>
        </p:nvPicPr>
        <p:blipFill>
          <a:blip r:embed="rId6"/>
          <a:stretch>
            <a:fillRect/>
          </a:stretch>
        </p:blipFill>
        <p:spPr>
          <a:xfrm>
            <a:off x="1461139" y="5655471"/>
            <a:ext cx="9277418" cy="690568"/>
          </a:xfrm>
          <a:prstGeom prst="rect">
            <a:avLst/>
          </a:prstGeom>
        </p:spPr>
      </p:pic>
    </p:spTree>
    <p:custDataLst>
      <p:tags r:id="rId1"/>
    </p:custDataLst>
    <p:extLst>
      <p:ext uri="{BB962C8B-B14F-4D97-AF65-F5344CB8AC3E}">
        <p14:creationId xmlns:p14="http://schemas.microsoft.com/office/powerpoint/2010/main" val="36460223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353">
        <p15:prstTrans prst="pageCurlDouble"/>
      </p:transition>
    </mc:Choice>
    <mc:Fallback>
      <p:transition advTm="353">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696231-176E-451F-AA22-29949B661B81}"/>
              </a:ext>
            </a:extLst>
          </p:cNvPr>
          <p:cNvSpPr/>
          <p:nvPr/>
        </p:nvSpPr>
        <p:spPr>
          <a:xfrm>
            <a:off x="8724900" y="3986607"/>
            <a:ext cx="2860527" cy="4764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FD640C6-E336-446C-88A0-7684341AE433}"/>
              </a:ext>
            </a:extLst>
          </p:cNvPr>
          <p:cNvSpPr/>
          <p:nvPr/>
        </p:nvSpPr>
        <p:spPr>
          <a:xfrm>
            <a:off x="9659389" y="2638026"/>
            <a:ext cx="927022" cy="401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9245895-D790-423C-AB2A-56E4B1CF2C93}"/>
              </a:ext>
            </a:extLst>
          </p:cNvPr>
          <p:cNvSpPr/>
          <p:nvPr/>
        </p:nvSpPr>
        <p:spPr>
          <a:xfrm>
            <a:off x="4908851" y="3530600"/>
            <a:ext cx="2120599" cy="104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a:t>
            </a:r>
          </a:p>
        </p:txBody>
      </p:sp>
      <p:pic>
        <p:nvPicPr>
          <p:cNvPr id="44" name="Picture 43">
            <a:extLst>
              <a:ext uri="{FF2B5EF4-FFF2-40B4-BE49-F238E27FC236}">
                <a16:creationId xmlns:a16="http://schemas.microsoft.com/office/drawing/2014/main" id="{A68A2A9C-FBFF-473F-8657-0A04A529991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95317" y="2028857"/>
            <a:ext cx="3144533" cy="2279619"/>
          </a:xfrm>
          <a:prstGeom prst="rect">
            <a:avLst/>
          </a:prstGeom>
        </p:spPr>
      </p:pic>
      <p:pic>
        <p:nvPicPr>
          <p:cNvPr id="48" name="Picture 47">
            <a:extLst>
              <a:ext uri="{FF2B5EF4-FFF2-40B4-BE49-F238E27FC236}">
                <a16:creationId xmlns:a16="http://schemas.microsoft.com/office/drawing/2014/main" id="{7C7537F7-C226-4E1E-AE34-086F7D50C7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175355" y="2349847"/>
            <a:ext cx="3600455" cy="2003047"/>
          </a:xfrm>
          <a:prstGeom prst="rect">
            <a:avLst/>
          </a:prstGeom>
        </p:spPr>
      </p:pic>
      <p:pic>
        <p:nvPicPr>
          <p:cNvPr id="35" name="Picture 34">
            <a:extLst>
              <a:ext uri="{FF2B5EF4-FFF2-40B4-BE49-F238E27FC236}">
                <a16:creationId xmlns:a16="http://schemas.microsoft.com/office/drawing/2014/main" id="{845A7938-409C-4972-8968-C446DF4BCA3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60699" y="2072761"/>
            <a:ext cx="2931655" cy="2935009"/>
          </a:xfrm>
          <a:prstGeom prst="rect">
            <a:avLst/>
          </a:prstGeom>
        </p:spPr>
      </p:pic>
      <p:pic>
        <p:nvPicPr>
          <p:cNvPr id="18" name="Picture 17">
            <a:extLst>
              <a:ext uri="{FF2B5EF4-FFF2-40B4-BE49-F238E27FC236}">
                <a16:creationId xmlns:a16="http://schemas.microsoft.com/office/drawing/2014/main" id="{EA26FE20-7324-436B-BBC6-7E83A45B4E57}"/>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634669" y="2290618"/>
            <a:ext cx="445867" cy="296686"/>
          </a:xfrm>
          <a:prstGeom prst="rect">
            <a:avLst/>
          </a:prstGeom>
        </p:spPr>
      </p:pic>
      <p:pic>
        <p:nvPicPr>
          <p:cNvPr id="40" name="Picture 39">
            <a:extLst>
              <a:ext uri="{FF2B5EF4-FFF2-40B4-BE49-F238E27FC236}">
                <a16:creationId xmlns:a16="http://schemas.microsoft.com/office/drawing/2014/main" id="{B4C9C4F7-6188-4438-A708-11302FD6AE83}"/>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870631" y="2249054"/>
            <a:ext cx="714058" cy="341943"/>
          </a:xfrm>
          <a:prstGeom prst="rect">
            <a:avLst/>
          </a:prstGeom>
        </p:spPr>
      </p:pic>
      <p:pic>
        <p:nvPicPr>
          <p:cNvPr id="42" name="Picture 41">
            <a:extLst>
              <a:ext uri="{FF2B5EF4-FFF2-40B4-BE49-F238E27FC236}">
                <a16:creationId xmlns:a16="http://schemas.microsoft.com/office/drawing/2014/main" id="{BC733F26-9D8F-4FCC-8DD4-D5ACA74B9B96}"/>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256772" y="5581808"/>
            <a:ext cx="9475502" cy="957104"/>
          </a:xfrm>
          <a:prstGeom prst="rect">
            <a:avLst/>
          </a:prstGeom>
        </p:spPr>
      </p:pic>
      <p:sp>
        <p:nvSpPr>
          <p:cNvPr id="12" name="Rectangle 11">
            <a:extLst>
              <a:ext uri="{FF2B5EF4-FFF2-40B4-BE49-F238E27FC236}">
                <a16:creationId xmlns:a16="http://schemas.microsoft.com/office/drawing/2014/main" id="{9390B73B-22F2-4210-B56B-E74E96B1ACDB}"/>
              </a:ext>
            </a:extLst>
          </p:cNvPr>
          <p:cNvSpPr/>
          <p:nvPr/>
        </p:nvSpPr>
        <p:spPr>
          <a:xfrm>
            <a:off x="789842" y="2014736"/>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3F34443-173D-44E9-95D2-DC3ADB991FB0}"/>
              </a:ext>
            </a:extLst>
          </p:cNvPr>
          <p:cNvSpPr/>
          <p:nvPr/>
        </p:nvSpPr>
        <p:spPr>
          <a:xfrm>
            <a:off x="5289825" y="2229613"/>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E4BEAF04-36F0-45D2-A3F0-30AF2BDDFDA4}"/>
              </a:ext>
            </a:extLst>
          </p:cNvPr>
          <p:cNvSpPr/>
          <p:nvPr/>
        </p:nvSpPr>
        <p:spPr>
          <a:xfrm>
            <a:off x="9459599" y="1973648"/>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438CAB3D-16AD-4A6C-8B24-E03C3F592798}"/>
              </a:ext>
            </a:extLst>
          </p:cNvPr>
          <p:cNvSpPr/>
          <p:nvPr/>
        </p:nvSpPr>
        <p:spPr>
          <a:xfrm>
            <a:off x="9002399" y="4631621"/>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7754519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353">
        <p15:prstTrans prst="pageCurlDouble"/>
      </p:transition>
    </mc:Choice>
    <mc:Fallback>
      <p:transition advTm="3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875E03-FEF2-4099-B959-021BC1BBEFB8}"/>
              </a:ext>
            </a:extLst>
          </p:cNvPr>
          <p:cNvSpPr/>
          <p:nvPr/>
        </p:nvSpPr>
        <p:spPr>
          <a:xfrm>
            <a:off x="4940300" y="4040603"/>
            <a:ext cx="2851150" cy="8071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F354E70-4084-4DF4-AC48-612DB64E3E6E}"/>
              </a:ext>
            </a:extLst>
          </p:cNvPr>
          <p:cNvSpPr/>
          <p:nvPr/>
        </p:nvSpPr>
        <p:spPr>
          <a:xfrm>
            <a:off x="821357" y="4040603"/>
            <a:ext cx="2345876" cy="5413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 (cont.)</a:t>
            </a:r>
          </a:p>
        </p:txBody>
      </p:sp>
      <p:pic>
        <p:nvPicPr>
          <p:cNvPr id="37" name="Picture 36">
            <a:extLst>
              <a:ext uri="{FF2B5EF4-FFF2-40B4-BE49-F238E27FC236}">
                <a16:creationId xmlns:a16="http://schemas.microsoft.com/office/drawing/2014/main" id="{F39678B1-672F-47BD-8D41-DB1859C1883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84017" y="1802940"/>
            <a:ext cx="3375848" cy="2603123"/>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83" name="Picture 82">
            <a:extLst>
              <a:ext uri="{FF2B5EF4-FFF2-40B4-BE49-F238E27FC236}">
                <a16:creationId xmlns:a16="http://schemas.microsoft.com/office/drawing/2014/main" id="{AA027A8B-8E59-483D-BA1A-443E6C421BA7}"/>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5566928" y="5220260"/>
            <a:ext cx="1523657" cy="152533"/>
          </a:xfrm>
          <a:prstGeom prst="rect">
            <a:avLst/>
          </a:prstGeom>
        </p:spPr>
      </p:pic>
      <p:cxnSp>
        <p:nvCxnSpPr>
          <p:cNvPr id="70" name="Straight Arrow Connector 69">
            <a:extLst>
              <a:ext uri="{FF2B5EF4-FFF2-40B4-BE49-F238E27FC236}">
                <a16:creationId xmlns:a16="http://schemas.microsoft.com/office/drawing/2014/main" id="{269A1F59-C415-4E89-83EF-47F923E3298E}"/>
              </a:ext>
            </a:extLst>
          </p:cNvPr>
          <p:cNvCxnSpPr>
            <a:cxnSpLocks/>
          </p:cNvCxnSpPr>
          <p:nvPr/>
        </p:nvCxnSpPr>
        <p:spPr>
          <a:xfrm flipH="1">
            <a:off x="7193280" y="5031971"/>
            <a:ext cx="3075710" cy="336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7145794-AA7B-43B2-8C57-733B10AFBA57}"/>
              </a:ext>
            </a:extLst>
          </p:cNvPr>
          <p:cNvCxnSpPr>
            <a:cxnSpLocks/>
          </p:cNvCxnSpPr>
          <p:nvPr/>
        </p:nvCxnSpPr>
        <p:spPr>
          <a:xfrm flipH="1" flipV="1">
            <a:off x="1994295" y="4577542"/>
            <a:ext cx="3461167" cy="791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2F995F8-8356-47C6-BE31-2CAC4CEA7D20}"/>
              </a:ext>
            </a:extLst>
          </p:cNvPr>
          <p:cNvSpPr/>
          <p:nvPr/>
        </p:nvSpPr>
        <p:spPr>
          <a:xfrm>
            <a:off x="68461" y="1690688"/>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97FFE2A-2257-41DA-B5AA-23231F2C376D}"/>
              </a:ext>
            </a:extLst>
          </p:cNvPr>
          <p:cNvSpPr/>
          <p:nvPr/>
        </p:nvSpPr>
        <p:spPr>
          <a:xfrm>
            <a:off x="4424700"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EADE8FA9-12FA-4061-A2B0-C2A3AC73D386}"/>
              </a:ext>
            </a:extLst>
          </p:cNvPr>
          <p:cNvSpPr/>
          <p:nvPr/>
        </p:nvSpPr>
        <p:spPr>
          <a:xfrm>
            <a:off x="9476219"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906937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906">
        <p15:prstTrans prst="pageCurlDouble"/>
      </p:transition>
    </mc:Choice>
    <mc:Fallback>
      <p:transition advTm="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3" grpId="1" animBg="1"/>
      <p:bldP spid="14" grpId="0" animBg="1"/>
      <p:bldP spid="14" grpId="1" animBg="1"/>
      <p:bldP spid="17" grpId="0" animBg="1"/>
      <p:bldP spid="17"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CA14B9-CFB2-44BC-BF9A-6C93BBBAE885}"/>
              </a:ext>
            </a:extLst>
          </p:cNvPr>
          <p:cNvSpPr/>
          <p:nvPr/>
        </p:nvSpPr>
        <p:spPr>
          <a:xfrm>
            <a:off x="5013036" y="4109374"/>
            <a:ext cx="2803814" cy="7230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EBRM=EBM</a:t>
            </a:r>
          </a:p>
        </p:txBody>
      </p:sp>
      <p:pic>
        <p:nvPicPr>
          <p:cNvPr id="5" name="Picture 4">
            <a:extLst>
              <a:ext uri="{FF2B5EF4-FFF2-40B4-BE49-F238E27FC236}">
                <a16:creationId xmlns:a16="http://schemas.microsoft.com/office/drawing/2014/main" id="{487D36C6-4691-4E54-8EE6-122CE43EBB2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4018" y="1802941"/>
            <a:ext cx="3344001" cy="2926626"/>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4" name="Picture 3">
            <a:extLst>
              <a:ext uri="{FF2B5EF4-FFF2-40B4-BE49-F238E27FC236}">
                <a16:creationId xmlns:a16="http://schemas.microsoft.com/office/drawing/2014/main" id="{911C948F-6DDA-4FBC-AAAB-8908FE6B0FF3}"/>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1875959" y="5666294"/>
            <a:ext cx="8315577" cy="987279"/>
          </a:xfrm>
          <a:prstGeom prst="rect">
            <a:avLst/>
          </a:prstGeom>
        </p:spPr>
      </p:pic>
      <p:pic>
        <p:nvPicPr>
          <p:cNvPr id="7" name="Picture 6">
            <a:extLst>
              <a:ext uri="{FF2B5EF4-FFF2-40B4-BE49-F238E27FC236}">
                <a16:creationId xmlns:a16="http://schemas.microsoft.com/office/drawing/2014/main" id="{A5008244-D270-4CCA-99C4-A30F86B2D5B4}"/>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5566928" y="5220260"/>
            <a:ext cx="1599086" cy="165942"/>
          </a:xfrm>
          <a:prstGeom prst="rect">
            <a:avLst/>
          </a:prstGeom>
        </p:spPr>
      </p:pic>
      <p:cxnSp>
        <p:nvCxnSpPr>
          <p:cNvPr id="25" name="Straight Arrow Connector 24">
            <a:extLst>
              <a:ext uri="{FF2B5EF4-FFF2-40B4-BE49-F238E27FC236}">
                <a16:creationId xmlns:a16="http://schemas.microsoft.com/office/drawing/2014/main" id="{CD037CCF-BBCB-4E79-BF4A-C645128D7E87}"/>
              </a:ext>
            </a:extLst>
          </p:cNvPr>
          <p:cNvCxnSpPr>
            <a:cxnSpLocks/>
          </p:cNvCxnSpPr>
          <p:nvPr/>
        </p:nvCxnSpPr>
        <p:spPr>
          <a:xfrm flipH="1">
            <a:off x="7226531" y="5031971"/>
            <a:ext cx="3042459" cy="293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F3605-EBCD-4CFB-AD54-E5EE129EF355}"/>
              </a:ext>
            </a:extLst>
          </p:cNvPr>
          <p:cNvCxnSpPr>
            <a:cxnSpLocks/>
          </p:cNvCxnSpPr>
          <p:nvPr/>
        </p:nvCxnSpPr>
        <p:spPr>
          <a:xfrm flipH="1" flipV="1">
            <a:off x="1252451" y="4832465"/>
            <a:ext cx="4203012" cy="536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56C7412-F54A-440D-BAEC-D80FD7E9B687}"/>
              </a:ext>
            </a:extLst>
          </p:cNvPr>
          <p:cNvSpPr/>
          <p:nvPr/>
        </p:nvSpPr>
        <p:spPr>
          <a:xfrm>
            <a:off x="284018" y="1780770"/>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9659EC06-2D8F-4D5A-BCF6-373F3214C434}"/>
              </a:ext>
            </a:extLst>
          </p:cNvPr>
          <p:cNvSpPr/>
          <p:nvPr/>
        </p:nvSpPr>
        <p:spPr>
          <a:xfrm>
            <a:off x="4376342" y="1659135"/>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813D586-AF69-4561-98C5-9B523D8B250C}"/>
              </a:ext>
            </a:extLst>
          </p:cNvPr>
          <p:cNvSpPr/>
          <p:nvPr/>
        </p:nvSpPr>
        <p:spPr>
          <a:xfrm>
            <a:off x="9481742" y="1665370"/>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508838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568">
        <p15:prstTrans prst="pageCurlDouble"/>
      </p:transition>
    </mc:Choice>
    <mc:Fallback>
      <p:transition advTm="1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7" grpId="0" animBg="1"/>
      <p:bldP spid="17" grpId="1" animBg="1"/>
      <p:bldP spid="18" grpId="0" animBg="1"/>
      <p:bldP spid="1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F02F6-B0FC-4D94-8E2A-58B92E447380}"/>
              </a:ext>
            </a:extLst>
          </p:cNvPr>
          <p:cNvSpPr>
            <a:spLocks noGrp="1"/>
          </p:cNvSpPr>
          <p:nvPr>
            <p:ph type="title"/>
          </p:nvPr>
        </p:nvSpPr>
        <p:spPr/>
        <p:txBody>
          <a:bodyPr/>
          <a:lstStyle/>
          <a:p>
            <a:r>
              <a:rPr lang="en-GB" dirty="0"/>
              <a:t>Motivation</a:t>
            </a:r>
          </a:p>
        </p:txBody>
      </p:sp>
      <p:sp>
        <p:nvSpPr>
          <p:cNvPr id="4" name="Text Placeholder 3">
            <a:extLst>
              <a:ext uri="{FF2B5EF4-FFF2-40B4-BE49-F238E27FC236}">
                <a16:creationId xmlns:a16="http://schemas.microsoft.com/office/drawing/2014/main" id="{65E38917-277B-4309-ACC8-00829314045A}"/>
              </a:ext>
            </a:extLst>
          </p:cNvPr>
          <p:cNvSpPr>
            <a:spLocks noGrp="1"/>
          </p:cNvSpPr>
          <p:nvPr>
            <p:ph type="body" idx="1"/>
          </p:nvPr>
        </p:nvSpPr>
        <p:spPr/>
        <p:txBody>
          <a:bodyPr/>
          <a:lstStyle/>
          <a:p>
            <a:r>
              <a:rPr lang="en-GB" dirty="0"/>
              <a:t>Stolen shamelessly from Prof Schaffner’s QIP 2018 tutorial talk.</a:t>
            </a:r>
          </a:p>
        </p:txBody>
      </p:sp>
    </p:spTree>
    <p:extLst>
      <p:ext uri="{BB962C8B-B14F-4D97-AF65-F5344CB8AC3E}">
        <p14:creationId xmlns:p14="http://schemas.microsoft.com/office/powerpoint/2010/main" val="3550070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213">
        <p15:prstTrans prst="pageCurlDouble"/>
      </p:transition>
    </mc:Choice>
    <mc:Fallback xmlns="">
      <p:transition advTm="12213">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1A2A8-EF68-49F3-8D89-890E8D16104E}"/>
              </a:ext>
            </a:extLst>
          </p:cNvPr>
          <p:cNvPicPr>
            <a:picLocks noChangeAspect="1"/>
          </p:cNvPicPr>
          <p:nvPr/>
        </p:nvPicPr>
        <p:blipFill>
          <a:blip r:embed="rId3"/>
          <a:stretch>
            <a:fillRect/>
          </a:stretch>
        </p:blipFill>
        <p:spPr>
          <a:xfrm>
            <a:off x="0" y="874700"/>
            <a:ext cx="12192000" cy="5108600"/>
          </a:xfrm>
          <a:prstGeom prst="rect">
            <a:avLst/>
          </a:prstGeom>
        </p:spPr>
      </p:pic>
    </p:spTree>
    <p:extLst>
      <p:ext uri="{BB962C8B-B14F-4D97-AF65-F5344CB8AC3E}">
        <p14:creationId xmlns:p14="http://schemas.microsoft.com/office/powerpoint/2010/main" val="193062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pageCurlDoubl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E9F44-247F-40C1-808D-9D21FCE60379}"/>
              </a:ext>
            </a:extLst>
          </p:cNvPr>
          <p:cNvPicPr>
            <a:picLocks noChangeAspect="1"/>
          </p:cNvPicPr>
          <p:nvPr/>
        </p:nvPicPr>
        <p:blipFill>
          <a:blip r:embed="rId3"/>
          <a:stretch>
            <a:fillRect/>
          </a:stretch>
        </p:blipFill>
        <p:spPr>
          <a:xfrm>
            <a:off x="1642902" y="0"/>
            <a:ext cx="8906195" cy="6858000"/>
          </a:xfrm>
          <a:prstGeom prst="rect">
            <a:avLst/>
          </a:prstGeom>
        </p:spPr>
      </p:pic>
    </p:spTree>
    <p:extLst>
      <p:ext uri="{BB962C8B-B14F-4D97-AF65-F5344CB8AC3E}">
        <p14:creationId xmlns:p14="http://schemas.microsoft.com/office/powerpoint/2010/main" val="772094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pageCurlDouble"/>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E3E30-6D16-4F29-AFBE-4B6199C7E038}"/>
              </a:ext>
            </a:extLst>
          </p:cNvPr>
          <p:cNvPicPr>
            <a:picLocks noChangeAspect="1"/>
          </p:cNvPicPr>
          <p:nvPr/>
        </p:nvPicPr>
        <p:blipFill>
          <a:blip r:embed="rId3"/>
          <a:stretch>
            <a:fillRect/>
          </a:stretch>
        </p:blipFill>
        <p:spPr>
          <a:xfrm>
            <a:off x="228258" y="0"/>
            <a:ext cx="11735483" cy="6858000"/>
          </a:xfrm>
          <a:prstGeom prst="rect">
            <a:avLst/>
          </a:prstGeom>
        </p:spPr>
      </p:pic>
    </p:spTree>
    <p:extLst>
      <p:ext uri="{BB962C8B-B14F-4D97-AF65-F5344CB8AC3E}">
        <p14:creationId xmlns:p14="http://schemas.microsoft.com/office/powerpoint/2010/main" val="889834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pageCurlDoubl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626FB-F748-4F74-8D07-77231D7A4736}"/>
              </a:ext>
            </a:extLst>
          </p:cNvPr>
          <p:cNvPicPr>
            <a:picLocks noChangeAspect="1"/>
          </p:cNvPicPr>
          <p:nvPr/>
        </p:nvPicPr>
        <p:blipFill>
          <a:blip r:embed="rId3"/>
          <a:stretch>
            <a:fillRect/>
          </a:stretch>
        </p:blipFill>
        <p:spPr>
          <a:xfrm>
            <a:off x="714223" y="0"/>
            <a:ext cx="10763554" cy="6858000"/>
          </a:xfrm>
          <a:prstGeom prst="rect">
            <a:avLst/>
          </a:prstGeom>
        </p:spPr>
      </p:pic>
    </p:spTree>
    <p:extLst>
      <p:ext uri="{BB962C8B-B14F-4D97-AF65-F5344CB8AC3E}">
        <p14:creationId xmlns:p14="http://schemas.microsoft.com/office/powerpoint/2010/main" val="7841278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pageCurlDoubl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20C7BF-0D9D-4C3C-86A6-364CFB0A5534}"/>
              </a:ext>
            </a:extLst>
          </p:cNvPr>
          <p:cNvPicPr>
            <a:picLocks noChangeAspect="1"/>
          </p:cNvPicPr>
          <p:nvPr/>
        </p:nvPicPr>
        <p:blipFill>
          <a:blip r:embed="rId4"/>
          <a:stretch>
            <a:fillRect/>
          </a:stretch>
        </p:blipFill>
        <p:spPr>
          <a:xfrm>
            <a:off x="368603" y="0"/>
            <a:ext cx="11454794" cy="685800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673F447-8B32-4D88-8F54-951C93100DE6}"/>
                  </a:ext>
                </a:extLst>
              </p14:cNvPr>
              <p14:cNvContentPartPr/>
              <p14:nvPr/>
            </p14:nvContentPartPr>
            <p14:xfrm>
              <a:off x="4511051" y="4841607"/>
              <a:ext cx="1469160" cy="604800"/>
            </p14:xfrm>
          </p:contentPart>
        </mc:Choice>
        <mc:Fallback xmlns="">
          <p:pic>
            <p:nvPicPr>
              <p:cNvPr id="10" name="Ink 9">
                <a:extLst>
                  <a:ext uri="{FF2B5EF4-FFF2-40B4-BE49-F238E27FC236}">
                    <a16:creationId xmlns:a16="http://schemas.microsoft.com/office/drawing/2014/main" id="{B673F447-8B32-4D88-8F54-951C93100DE6}"/>
                  </a:ext>
                </a:extLst>
              </p:cNvPr>
              <p:cNvPicPr/>
              <p:nvPr/>
            </p:nvPicPr>
            <p:blipFill>
              <a:blip r:embed="rId6"/>
              <a:stretch>
                <a:fillRect/>
              </a:stretch>
            </p:blipFill>
            <p:spPr>
              <a:xfrm>
                <a:off x="4493051" y="4823967"/>
                <a:ext cx="1504800" cy="640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1D96ABC5-4266-46B7-88EC-D5FE02D5C667}"/>
                  </a:ext>
                </a:extLst>
              </p14:cNvPr>
              <p14:cNvContentPartPr/>
              <p14:nvPr/>
            </p14:nvContentPartPr>
            <p14:xfrm>
              <a:off x="9262080" y="4848840"/>
              <a:ext cx="743400" cy="842760"/>
            </p14:xfrm>
          </p:contentPart>
        </mc:Choice>
        <mc:Fallback>
          <p:pic>
            <p:nvPicPr>
              <p:cNvPr id="2" name="Ink 1">
                <a:extLst>
                  <a:ext uri="{FF2B5EF4-FFF2-40B4-BE49-F238E27FC236}">
                    <a16:creationId xmlns:a16="http://schemas.microsoft.com/office/drawing/2014/main" id="{1D96ABC5-4266-46B7-88EC-D5FE02D5C667}"/>
                  </a:ext>
                </a:extLst>
              </p:cNvPr>
              <p:cNvPicPr/>
              <p:nvPr/>
            </p:nvPicPr>
            <p:blipFill>
              <a:blip r:embed="rId8"/>
              <a:stretch>
                <a:fillRect/>
              </a:stretch>
            </p:blipFill>
            <p:spPr>
              <a:xfrm>
                <a:off x="9252720" y="4839480"/>
                <a:ext cx="762120" cy="861480"/>
              </a:xfrm>
              <a:prstGeom prst="rect">
                <a:avLst/>
              </a:prstGeom>
            </p:spPr>
          </p:pic>
        </mc:Fallback>
      </mc:AlternateContent>
    </p:spTree>
    <p:custDataLst>
      <p:tags r:id="rId1"/>
    </p:custDataLst>
    <p:extLst>
      <p:ext uri="{BB962C8B-B14F-4D97-AF65-F5344CB8AC3E}">
        <p14:creationId xmlns:p14="http://schemas.microsoft.com/office/powerpoint/2010/main" val="1220180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796">
        <p15:prstTrans prst="pageCurlDouble"/>
      </p:transition>
    </mc:Choice>
    <mc:Fallback xmlns="">
      <p:transition advTm="67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1FE2B5-A704-44E6-8F45-F8EEC7BA911D}"/>
              </a:ext>
            </a:extLst>
          </p:cNvPr>
          <p:cNvSpPr/>
          <p:nvPr/>
        </p:nvSpPr>
        <p:spPr>
          <a:xfrm>
            <a:off x="5753100" y="6143625"/>
            <a:ext cx="2072535" cy="609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6C83A91E-22B0-4AA5-97C1-53358945228D}"/>
              </a:ext>
            </a:extLst>
          </p:cNvPr>
          <p:cNvSpPr>
            <a:spLocks noGrp="1"/>
          </p:cNvSpPr>
          <p:nvPr>
            <p:ph type="title"/>
          </p:nvPr>
        </p:nvSpPr>
        <p:spPr/>
        <p:txBody>
          <a:bodyPr/>
          <a:lstStyle/>
          <a:p>
            <a:r>
              <a:rPr lang="en-GB" dirty="0"/>
              <a:t>Beyond QKD</a:t>
            </a:r>
          </a:p>
        </p:txBody>
      </p:sp>
      <p:pic>
        <p:nvPicPr>
          <p:cNvPr id="19" name="Picture 18">
            <a:extLst>
              <a:ext uri="{FF2B5EF4-FFF2-40B4-BE49-F238E27FC236}">
                <a16:creationId xmlns:a16="http://schemas.microsoft.com/office/drawing/2014/main" id="{3755DA04-BA53-4A92-B2FF-FFF4F7859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155006" y="297875"/>
            <a:ext cx="3333943" cy="6262249"/>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3AAA7E6-F1E3-4765-BBC1-C8C5C3E0EEF4}"/>
                  </a:ext>
                </a:extLst>
              </p14:cNvPr>
              <p14:cNvContentPartPr/>
              <p14:nvPr/>
            </p14:nvContentPartPr>
            <p14:xfrm>
              <a:off x="7346667" y="3888971"/>
              <a:ext cx="4418045" cy="1087582"/>
            </p14:xfrm>
          </p:contentPart>
        </mc:Choice>
        <mc:Fallback xmlns="">
          <p:pic>
            <p:nvPicPr>
              <p:cNvPr id="7" name="Ink 6">
                <a:extLst>
                  <a:ext uri="{FF2B5EF4-FFF2-40B4-BE49-F238E27FC236}">
                    <a16:creationId xmlns:a16="http://schemas.microsoft.com/office/drawing/2014/main" id="{A3AAA7E6-F1E3-4765-BBC1-C8C5C3E0EEF4}"/>
                  </a:ext>
                </a:extLst>
              </p:cNvPr>
              <p:cNvPicPr/>
              <p:nvPr/>
            </p:nvPicPr>
            <p:blipFill>
              <a:blip r:embed="rId7"/>
              <a:stretch>
                <a:fillRect/>
              </a:stretch>
            </p:blipFill>
            <p:spPr>
              <a:xfrm>
                <a:off x="7337667" y="3879971"/>
                <a:ext cx="4435684" cy="11052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9B46C276-40FE-4286-BDA9-1D8E98C4F354}"/>
                  </a:ext>
                </a:extLst>
              </p14:cNvPr>
              <p14:cNvContentPartPr/>
              <p14:nvPr/>
            </p14:nvContentPartPr>
            <p14:xfrm>
              <a:off x="1071481" y="5679068"/>
              <a:ext cx="2437348" cy="677282"/>
            </p14:xfrm>
          </p:contentPart>
        </mc:Choice>
        <mc:Fallback xmlns="">
          <p:pic>
            <p:nvPicPr>
              <p:cNvPr id="17" name="Ink 16">
                <a:extLst>
                  <a:ext uri="{FF2B5EF4-FFF2-40B4-BE49-F238E27FC236}">
                    <a16:creationId xmlns:a16="http://schemas.microsoft.com/office/drawing/2014/main" id="{9B46C276-40FE-4286-BDA9-1D8E98C4F354}"/>
                  </a:ext>
                </a:extLst>
              </p:cNvPr>
              <p:cNvPicPr/>
              <p:nvPr/>
            </p:nvPicPr>
            <p:blipFill>
              <a:blip r:embed="rId9"/>
              <a:stretch>
                <a:fillRect/>
              </a:stretch>
            </p:blipFill>
            <p:spPr>
              <a:xfrm>
                <a:off x="1062480" y="5670066"/>
                <a:ext cx="2454989" cy="694925"/>
              </a:xfrm>
              <a:prstGeom prst="rect">
                <a:avLst/>
              </a:prstGeom>
            </p:spPr>
          </p:pic>
        </mc:Fallback>
      </mc:AlternateContent>
      <p:sp>
        <p:nvSpPr>
          <p:cNvPr id="6" name="Rectangle 5">
            <a:extLst>
              <a:ext uri="{FF2B5EF4-FFF2-40B4-BE49-F238E27FC236}">
                <a16:creationId xmlns:a16="http://schemas.microsoft.com/office/drawing/2014/main" id="{93CCE1EC-E7DE-405E-8EF1-FD66819816D1}"/>
              </a:ext>
            </a:extLst>
          </p:cNvPr>
          <p:cNvSpPr/>
          <p:nvPr/>
        </p:nvSpPr>
        <p:spPr>
          <a:xfrm>
            <a:off x="4773473" y="247650"/>
            <a:ext cx="96715" cy="7238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74550F09-B205-44ED-9618-EC946A63A2AD}"/>
              </a:ext>
            </a:extLst>
          </p:cNvPr>
          <p:cNvSpPr/>
          <p:nvPr/>
        </p:nvSpPr>
        <p:spPr>
          <a:xfrm>
            <a:off x="4773473" y="3532760"/>
            <a:ext cx="96715" cy="1829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89104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4839">
        <p15:prstTrans prst="pageCurlDouble"/>
      </p:transition>
    </mc:Choice>
    <mc:Fallback xmlns="">
      <p:transition advTm="1048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1" fill="hold" grpId="1" nodeType="clickEffect">
                                  <p:stCondLst>
                                    <p:cond delay="0"/>
                                  </p:stCondLst>
                                  <p:childTnLst>
                                    <p:animEffect transition="out" filter="wipe(up)">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D5281-7658-4779-8416-70CFC146A7A3}"/>
              </a:ext>
            </a:extLst>
          </p:cNvPr>
          <p:cNvPicPr>
            <a:picLocks noChangeAspect="1"/>
          </p:cNvPicPr>
          <p:nvPr/>
        </p:nvPicPr>
        <p:blipFill>
          <a:blip r:embed="rId3"/>
          <a:stretch>
            <a:fillRect/>
          </a:stretch>
        </p:blipFill>
        <p:spPr>
          <a:xfrm>
            <a:off x="1565840" y="0"/>
            <a:ext cx="9060319"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6" name="Ink 65">
                <a:extLst>
                  <a:ext uri="{FF2B5EF4-FFF2-40B4-BE49-F238E27FC236}">
                    <a16:creationId xmlns:a16="http://schemas.microsoft.com/office/drawing/2014/main" id="{15738C92-547C-4D96-A25C-D8DDFE88711B}"/>
                  </a:ext>
                </a:extLst>
              </p14:cNvPr>
              <p14:cNvContentPartPr/>
              <p14:nvPr/>
            </p14:nvContentPartPr>
            <p14:xfrm>
              <a:off x="6376850" y="1963697"/>
              <a:ext cx="3101400" cy="763466"/>
            </p14:xfrm>
          </p:contentPart>
        </mc:Choice>
        <mc:Fallback xmlns="">
          <p:pic>
            <p:nvPicPr>
              <p:cNvPr id="66" name="Ink 65">
                <a:extLst>
                  <a:ext uri="{FF2B5EF4-FFF2-40B4-BE49-F238E27FC236}">
                    <a16:creationId xmlns:a16="http://schemas.microsoft.com/office/drawing/2014/main" id="{15738C92-547C-4D96-A25C-D8DDFE88711B}"/>
                  </a:ext>
                </a:extLst>
              </p:cNvPr>
              <p:cNvPicPr/>
              <p:nvPr/>
            </p:nvPicPr>
            <p:blipFill>
              <a:blip r:embed="rId5"/>
              <a:stretch>
                <a:fillRect/>
              </a:stretch>
            </p:blipFill>
            <p:spPr>
              <a:xfrm>
                <a:off x="6367850" y="1955058"/>
                <a:ext cx="3119040" cy="7811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E4E815DD-852A-4CDD-B96F-288DFB63FE63}"/>
                  </a:ext>
                </a:extLst>
              </p14:cNvPr>
              <p14:cNvContentPartPr/>
              <p14:nvPr/>
            </p14:nvContentPartPr>
            <p14:xfrm>
              <a:off x="8060930" y="1088295"/>
              <a:ext cx="681840" cy="149040"/>
            </p14:xfrm>
          </p:contentPart>
        </mc:Choice>
        <mc:Fallback xmlns="">
          <p:pic>
            <p:nvPicPr>
              <p:cNvPr id="82" name="Ink 81">
                <a:extLst>
                  <a:ext uri="{FF2B5EF4-FFF2-40B4-BE49-F238E27FC236}">
                    <a16:creationId xmlns:a16="http://schemas.microsoft.com/office/drawing/2014/main" id="{E4E815DD-852A-4CDD-B96F-288DFB63FE63}"/>
                  </a:ext>
                </a:extLst>
              </p:cNvPr>
              <p:cNvPicPr/>
              <p:nvPr/>
            </p:nvPicPr>
            <p:blipFill>
              <a:blip r:embed="rId7"/>
              <a:stretch>
                <a:fillRect/>
              </a:stretch>
            </p:blipFill>
            <p:spPr>
              <a:xfrm>
                <a:off x="8052285" y="1079655"/>
                <a:ext cx="699489"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5F1D30A-B443-47D2-BCC2-209E67E6254C}"/>
                  </a:ext>
                </a:extLst>
              </p14:cNvPr>
              <p14:cNvContentPartPr/>
              <p14:nvPr/>
            </p14:nvContentPartPr>
            <p14:xfrm>
              <a:off x="9212210" y="1098375"/>
              <a:ext cx="10080" cy="135000"/>
            </p14:xfrm>
          </p:contentPart>
        </mc:Choice>
        <mc:Fallback xmlns="">
          <p:pic>
            <p:nvPicPr>
              <p:cNvPr id="86" name="Ink 85">
                <a:extLst>
                  <a:ext uri="{FF2B5EF4-FFF2-40B4-BE49-F238E27FC236}">
                    <a16:creationId xmlns:a16="http://schemas.microsoft.com/office/drawing/2014/main" id="{C5F1D30A-B443-47D2-BCC2-209E67E6254C}"/>
                  </a:ext>
                </a:extLst>
              </p:cNvPr>
              <p:cNvPicPr/>
              <p:nvPr/>
            </p:nvPicPr>
            <p:blipFill>
              <a:blip r:embed="rId9"/>
              <a:stretch>
                <a:fillRect/>
              </a:stretch>
            </p:blipFill>
            <p:spPr>
              <a:xfrm>
                <a:off x="9203570" y="1089735"/>
                <a:ext cx="2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AE026711-C30E-4674-B9C3-31BFAAA023A5}"/>
                  </a:ext>
                </a:extLst>
              </p14:cNvPr>
              <p14:cNvContentPartPr/>
              <p14:nvPr/>
            </p14:nvContentPartPr>
            <p14:xfrm>
              <a:off x="9041210" y="1112055"/>
              <a:ext cx="116640" cy="126360"/>
            </p14:xfrm>
          </p:contentPart>
        </mc:Choice>
        <mc:Fallback xmlns="">
          <p:pic>
            <p:nvPicPr>
              <p:cNvPr id="87" name="Ink 86">
                <a:extLst>
                  <a:ext uri="{FF2B5EF4-FFF2-40B4-BE49-F238E27FC236}">
                    <a16:creationId xmlns:a16="http://schemas.microsoft.com/office/drawing/2014/main" id="{AE026711-C30E-4674-B9C3-31BFAAA023A5}"/>
                  </a:ext>
                </a:extLst>
              </p:cNvPr>
              <p:cNvPicPr/>
              <p:nvPr/>
            </p:nvPicPr>
            <p:blipFill>
              <a:blip r:embed="rId11"/>
              <a:stretch>
                <a:fillRect/>
              </a:stretch>
            </p:blipFill>
            <p:spPr>
              <a:xfrm>
                <a:off x="9032238" y="1103415"/>
                <a:ext cx="134226"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E53797B9-9A7B-4E4F-8FA9-7753832DB80E}"/>
                  </a:ext>
                </a:extLst>
              </p14:cNvPr>
              <p14:cNvContentPartPr/>
              <p14:nvPr/>
            </p14:nvContentPartPr>
            <p14:xfrm>
              <a:off x="8791370" y="1089735"/>
              <a:ext cx="92880" cy="176040"/>
            </p14:xfrm>
          </p:contentPart>
        </mc:Choice>
        <mc:Fallback xmlns="">
          <p:pic>
            <p:nvPicPr>
              <p:cNvPr id="88" name="Ink 87">
                <a:extLst>
                  <a:ext uri="{FF2B5EF4-FFF2-40B4-BE49-F238E27FC236}">
                    <a16:creationId xmlns:a16="http://schemas.microsoft.com/office/drawing/2014/main" id="{E53797B9-9A7B-4E4F-8FA9-7753832DB80E}"/>
                  </a:ext>
                </a:extLst>
              </p:cNvPr>
              <p:cNvPicPr/>
              <p:nvPr/>
            </p:nvPicPr>
            <p:blipFill>
              <a:blip r:embed="rId13"/>
              <a:stretch>
                <a:fillRect/>
              </a:stretch>
            </p:blipFill>
            <p:spPr>
              <a:xfrm>
                <a:off x="8782730" y="1080735"/>
                <a:ext cx="110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5D7D164D-4212-404B-A347-A1F01356BD32}"/>
                  </a:ext>
                </a:extLst>
              </p14:cNvPr>
              <p14:cNvContentPartPr/>
              <p14:nvPr/>
            </p14:nvContentPartPr>
            <p14:xfrm>
              <a:off x="9468890" y="1415175"/>
              <a:ext cx="9360" cy="1080"/>
            </p14:xfrm>
          </p:contentPart>
        </mc:Choice>
        <mc:Fallback xmlns="">
          <p:pic>
            <p:nvPicPr>
              <p:cNvPr id="105" name="Ink 104">
                <a:extLst>
                  <a:ext uri="{FF2B5EF4-FFF2-40B4-BE49-F238E27FC236}">
                    <a16:creationId xmlns:a16="http://schemas.microsoft.com/office/drawing/2014/main" id="{5D7D164D-4212-404B-A347-A1F01356BD32}"/>
                  </a:ext>
                </a:extLst>
              </p:cNvPr>
              <p:cNvPicPr/>
              <p:nvPr/>
            </p:nvPicPr>
            <p:blipFill>
              <a:blip r:embed="rId15"/>
              <a:stretch>
                <a:fillRect/>
              </a:stretch>
            </p:blipFill>
            <p:spPr>
              <a:xfrm>
                <a:off x="9460250" y="1406535"/>
                <a:ext cx="27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6" name="Ink 105">
                <a:extLst>
                  <a:ext uri="{FF2B5EF4-FFF2-40B4-BE49-F238E27FC236}">
                    <a16:creationId xmlns:a16="http://schemas.microsoft.com/office/drawing/2014/main" id="{B3B124DE-863E-4E98-ADD3-AC2FA7710F9B}"/>
                  </a:ext>
                </a:extLst>
              </p14:cNvPr>
              <p14:cNvContentPartPr/>
              <p14:nvPr/>
            </p14:nvContentPartPr>
            <p14:xfrm>
              <a:off x="8666090" y="1313295"/>
              <a:ext cx="759240" cy="168840"/>
            </p14:xfrm>
          </p:contentPart>
        </mc:Choice>
        <mc:Fallback xmlns="">
          <p:pic>
            <p:nvPicPr>
              <p:cNvPr id="106" name="Ink 105">
                <a:extLst>
                  <a:ext uri="{FF2B5EF4-FFF2-40B4-BE49-F238E27FC236}">
                    <a16:creationId xmlns:a16="http://schemas.microsoft.com/office/drawing/2014/main" id="{B3B124DE-863E-4E98-ADD3-AC2FA7710F9B}"/>
                  </a:ext>
                </a:extLst>
              </p:cNvPr>
              <p:cNvPicPr/>
              <p:nvPr/>
            </p:nvPicPr>
            <p:blipFill>
              <a:blip r:embed="rId17"/>
              <a:stretch>
                <a:fillRect/>
              </a:stretch>
            </p:blipFill>
            <p:spPr>
              <a:xfrm>
                <a:off x="8657450" y="1304655"/>
                <a:ext cx="776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7" name="Ink 106">
                <a:extLst>
                  <a:ext uri="{FF2B5EF4-FFF2-40B4-BE49-F238E27FC236}">
                    <a16:creationId xmlns:a16="http://schemas.microsoft.com/office/drawing/2014/main" id="{2F9599BC-A490-46E0-BB18-4865F16A1F15}"/>
                  </a:ext>
                </a:extLst>
              </p14:cNvPr>
              <p14:cNvContentPartPr/>
              <p14:nvPr/>
            </p14:nvContentPartPr>
            <p14:xfrm>
              <a:off x="8290250" y="1363335"/>
              <a:ext cx="201960" cy="73440"/>
            </p14:xfrm>
          </p:contentPart>
        </mc:Choice>
        <mc:Fallback xmlns="">
          <p:pic>
            <p:nvPicPr>
              <p:cNvPr id="107" name="Ink 106">
                <a:extLst>
                  <a:ext uri="{FF2B5EF4-FFF2-40B4-BE49-F238E27FC236}">
                    <a16:creationId xmlns:a16="http://schemas.microsoft.com/office/drawing/2014/main" id="{2F9599BC-A490-46E0-BB18-4865F16A1F15}"/>
                  </a:ext>
                </a:extLst>
              </p:cNvPr>
              <p:cNvPicPr/>
              <p:nvPr/>
            </p:nvPicPr>
            <p:blipFill>
              <a:blip r:embed="rId19"/>
              <a:stretch>
                <a:fillRect/>
              </a:stretch>
            </p:blipFill>
            <p:spPr>
              <a:xfrm>
                <a:off x="8281610" y="1354335"/>
                <a:ext cx="219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8" name="Ink 107">
                <a:extLst>
                  <a:ext uri="{FF2B5EF4-FFF2-40B4-BE49-F238E27FC236}">
                    <a16:creationId xmlns:a16="http://schemas.microsoft.com/office/drawing/2014/main" id="{3855468B-8FEE-4787-AE36-95EBE0FFD54E}"/>
                  </a:ext>
                </a:extLst>
              </p14:cNvPr>
              <p14:cNvContentPartPr/>
              <p14:nvPr/>
            </p14:nvContentPartPr>
            <p14:xfrm>
              <a:off x="-884062" y="1204773"/>
              <a:ext cx="360" cy="360"/>
            </p14:xfrm>
          </p:contentPart>
        </mc:Choice>
        <mc:Fallback xmlns="">
          <p:pic>
            <p:nvPicPr>
              <p:cNvPr id="108" name="Ink 107">
                <a:extLst>
                  <a:ext uri="{FF2B5EF4-FFF2-40B4-BE49-F238E27FC236}">
                    <a16:creationId xmlns:a16="http://schemas.microsoft.com/office/drawing/2014/main" id="{3855468B-8FEE-4787-AE36-95EBE0FFD54E}"/>
                  </a:ext>
                </a:extLst>
              </p:cNvPr>
              <p:cNvPicPr/>
              <p:nvPr/>
            </p:nvPicPr>
            <p:blipFill>
              <a:blip r:embed="rId21"/>
              <a:stretch>
                <a:fillRect/>
              </a:stretch>
            </p:blipFill>
            <p:spPr>
              <a:xfrm>
                <a:off x="-893062" y="1196133"/>
                <a:ext cx="18000" cy="18000"/>
              </a:xfrm>
              <a:prstGeom prst="rect">
                <a:avLst/>
              </a:prstGeom>
            </p:spPr>
          </p:pic>
        </mc:Fallback>
      </mc:AlternateContent>
    </p:spTree>
    <p:extLst>
      <p:ext uri="{BB962C8B-B14F-4D97-AF65-F5344CB8AC3E}">
        <p14:creationId xmlns:p14="http://schemas.microsoft.com/office/powerpoint/2010/main" val="302523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FE2E8-1DF8-4EA1-8D17-8B3BF82F7AAE}"/>
              </a:ext>
            </a:extLst>
          </p:cNvPr>
          <p:cNvPicPr>
            <a:picLocks noChangeAspect="1"/>
          </p:cNvPicPr>
          <p:nvPr/>
        </p:nvPicPr>
        <p:blipFill>
          <a:blip r:embed="rId3"/>
          <a:stretch>
            <a:fillRect/>
          </a:stretch>
        </p:blipFill>
        <p:spPr>
          <a:xfrm>
            <a:off x="0" y="11428"/>
            <a:ext cx="12192000" cy="6835143"/>
          </a:xfrm>
          <a:prstGeom prst="rect">
            <a:avLst/>
          </a:prstGeom>
        </p:spPr>
      </p:pic>
    </p:spTree>
    <p:extLst>
      <p:ext uri="{BB962C8B-B14F-4D97-AF65-F5344CB8AC3E}">
        <p14:creationId xmlns:p14="http://schemas.microsoft.com/office/powerpoint/2010/main" val="387745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4.8|12.6|0.7|11.1|22.6"/>
</p:tagLst>
</file>

<file path=ppt/tags/tag10.xml><?xml version="1.0" encoding="utf-8"?>
<p:tagLst xmlns:a="http://schemas.openxmlformats.org/drawingml/2006/main" xmlns:r="http://schemas.openxmlformats.org/officeDocument/2006/relationships" xmlns:p="http://schemas.openxmlformats.org/presentationml/2006/main">
  <p:tag name="ORIGINALHEIGHT" val="3"/>
  <p:tag name="ORIGINALWIDTH" val="3.89584"/>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410.9487"/>
  <p:tag name="LATEXADDIN" val="\documentclass{article}&#10;\usepackage{amsmath}&#10;\usepackage{xcolor}&#10;\usepackage{braket}&#10;\pagestyle{empty}&#10;\begin{document}&#10;&#10;\begin{flushleft}&#10;&#10;\begin{itemize}&#10;$\color{red} \mathcal{E}_{O X_g O^T}$&#10;&#10;\end{itemize}&#10;&#10;\end{flushleft}&#10;&#10;&#10;\end{document}"/>
  <p:tag name="IGUANATEXSIZE" val="22"/>
  <p:tag name="IGUANATEXCURSOR" val="19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usepackage{xcolor}&#10;\usepackage{braket}&#10;\pagestyle{empty}&#10;\begin{document}&#10;&#10;\begin{flushleft}&#10;&#10;\begin{itemize}&#10;$O\ket{v}=$&#10;&#10;\end{itemize}&#10;&#10;\end{flushleft}&#10;&#10;&#10;\end{document}"/>
  <p:tag name="IGUANATEXSIZE" val="22"/>
  <p:tag name="IGUANATEXCURSOR" val="166"/>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TIMING" val="|0|0|0|0|0|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color{white}\ket{w}$&#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8.2265"/>
  <p:tag name="LATEXADDIN" val="\documentclass{article}&#10;\usepackage{amsmath}&#10;\usepackage{xcolor}&#10;\usepackage{braket}&#10;\pagestyle{empty}&#10;\begin{document}&#10;&#10;\begin{flushleft}&#10;&#10;\begin{itemize}&#10;$\color{red} \ket{n_g}$&#10;&#10;\end{itemize}&#10;&#10;\end{flushleft}&#10;&#10;&#10;\end{document}"/>
  <p:tag name="IGUANATEXSIZE" val="22"/>
  <p:tag name="IGUANATEXCURSOR" val="169"/>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4.9756"/>
  <p:tag name="LATEXADDIN" val="\documentclass{article}&#10;\usepackage{amsmath}&#10;\usepackage{xcolor}&#10;\usepackage{braket}&#10;\pagestyle{empty}&#10;\begin{document}&#10;&#10;\begin{flushleft}&#10;&#10;\begin{itemize}&#10;$\color{blue} \ket{n_h}$&#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5.4556"/>
  <p:tag name="LATEXADDIN" val="\documentclass{article}&#10;\usepackage{amsmath}&#10;\pagestyle{empty}&#10;\begin{document}&#10;&#10;&#10;$1-P^*_A$&#10;&#10;\end{document}"/>
  <p:tag name="IGUANATEXSIZE" val="60"/>
  <p:tag name="IGUANATEXCURSOR" val="91"/>
  <p:tag name="TRANSPARENCY" val="True"/>
  <p:tag name="FILENAME" val=""/>
  <p:tag name="LATEXENGINEID" val="0"/>
  <p:tag name="TEMPFOLDER" val="C:\Users\toatu\AppData\Local\Temp\"/>
  <p:tag name="LATEXFORMHEIGHT" val="1817.2"/>
  <p:tag name="LATEXFORMWIDTH" val="767.9"/>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color{white} \ket{v}$&#10;&#10;\end{itemize}&#10;&#10;\end{flushleft}&#10;&#10;&#10;\end{document}"/>
  <p:tag name="IGUANATEXSIZE" val="22"/>
  <p:tag name="IGUANATEXCURSOR" val="17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TIMING" val="|0|0|0|0.4|0.5|0|0|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481.815"/>
  <p:tag name="ORIGINALWIDTH" val="3127.859"/>
  <p:tag name="LATEXADDIN" val="\documentclass{article}&#10;\usepackage{amsmath}&#10;\usepackage{braket}&#10;\pagestyle{empty}&#10;\begin{document}&#10;&#10;\begin{flushleft}&#10;&#10;\begin{itemize}&#10;\item Suppose: $\bra{w} X_h \ket{w} = \bra{v} X_g \ket {v}$ \\ viz. average is preserved.&#10;\item Consequence: Ellipsoids touch along $\ket{w}$. &#10;\item Contact point: $\ket{c}=\ket{w}/ \sqrt{ \bra{w} X_h \ket{w}}$ belongs to both.&#10;\item $X_h \ge OX_gO^T$ requires&#10;\begin{itemize}&#10; \item Normals: Must co-incide, viz. $O \ket{n_g} = \ket{n_h}$.&#10; \item Curvature: $\mathcal{E}_{X_h}$ more curved than $\mathcal{E}_{X_g}$ at contact.&#10;\end{itemize}&#10;\end{itemize}&#10;&#10;\end{flushleft}&#10;&#10;&#10;\end{document}"/>
  <p:tag name="IGUANATEXSIZE" val="22"/>
  <p:tag name="IGUANATEXCURSOR" val="199"/>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TIMING" val="|0|0|0|0.3|0.5|0|0|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778.028"/>
  <p:tag name="ORIGINALWIDTH" val="3382.077"/>
  <p:tag name="LATEXADDIN" val="\documentclass{article}&#10;\usepackage{amsmath}&#10;\usepackage{braket}&#10;\pagestyle{empty}&#10;\begin{document}&#10;&#10;\begin{flushleft}&#10;&#10;\begin{itemize}&#10;\item $\exists f$ s.t. &#10;\begin{itemize}&#10;\item $f(H)\ge f(G) \iff H \ge G$&#10;\item $\bra{w} f(X_h) \ket{w} = \bra{v} f(X_g) \ket {v}$&#10;\end{itemize}&#10;\item Consequence: Ellipsoids touch along $\ket{w}$. &#10;\item Contact point: $\ket{c}=\ket{w}/ \sqrt{ \bra{w} f(X_h) \ket{w}}$ belongs to both.&#10;\item $f(X_h) \ge Of(X_g)O^T$ requires&#10;\begin{itemize}&#10; \item Normals: Must co-incide, viz. $O \ket{n_g} = \ket{n_h}$.&#10; \item Curvature: $\mathcal{E}_{f(X_h)}$ more curved than $\mathcal{E}_{f(X_g)}$ at contact.&#10;\end{itemize}&#10;\end{itemize}&#10;&#10;\end{flushleft}&#10;&#10;&#10;\end{document}"/>
  <p:tag name="IGUANATEXSIZE" val="22"/>
  <p:tag name="IGUANATEXCURSOR" val="540"/>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035.62"/>
  <p:tag name="LATEXADDIN" val="\documentclass{article}&#10;\usepackage{amsmath}&#10;\usepackage{braket}&#10;\pagestyle{empty}&#10;\begin{document}&#10;&#10;\begin{flushleft}&#10;&#10;&#10;Significance: Explicit protocol for Weak CF with $\epsilon \to 0$.&#10;&#1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7.7053"/>
  <p:tag name="LATEXADDIN" val="\documentclass{article}&#10;\usepackage{amsmath}&#10;\pagestyle{empty}&#10;\begin{document}&#10;&#10;&#10;$1-P^*_B$&#10;&#10;\end{document}"/>
  <p:tag name="IGUANATEXSIZE" val="60"/>
  <p:tag name="IGUANATEXCURSOR" val="9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TIMING" val="|0.7|30"/>
</p:tagLst>
</file>

<file path=ppt/tags/tag121.xml><?xml version="1.0" encoding="utf-8"?>
<p:tagLst xmlns:a="http://schemas.openxmlformats.org/drawingml/2006/main" xmlns:r="http://schemas.openxmlformats.org/officeDocument/2006/relationships" xmlns:p="http://schemas.openxmlformats.org/presentationml/2006/main">
  <p:tag name="TIMING" val="|12.8|0.7"/>
</p:tagLst>
</file>

<file path=ppt/tags/tag122.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9.2313"/>
  <p:tag name="LATEXADDIN" val="\documentclass{article}&#10;\usepackage{amsmath}&#10;\pagestyle{empty}&#10;\begin{document}&#10;&#10;&#10;$P^*_B$&#10;&#10;\end{document}"/>
  <p:tag name="IGUANATEXSIZE" val="60"/>
  <p:tag name="IGUANATEXCURSOR" val="89"/>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77.9528"/>
  <p:tag name="LATEXADDIN" val="\documentclass{article}&#10;\usepackage{amsmath}&#10;\pagestyle{empty}&#10;\begin{document}&#10;&#10;\[ \epsilon \to \frac{1}{10} \]&#10;&#10;&#10;\end{document}"/>
  <p:tag name="IGUANATEXSIZE" val="60"/>
  <p:tag name="IGUANATEXCURSOR" val="112"/>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30.4462"/>
  <p:tag name="LATEXADDIN" val="\documentclass{article}&#10;\usepackage{amsmath}&#10;\usepackage{braket}&#10;\pagestyle{empty}&#10;\begin{document}&#10;&#10;\begin{flushleft}&#10;&#10;&#10;{\footnotesize (analytic)}&#10;&#10;\end{flushleft}&#10;&#10;&#10;\end{document}"/>
  <p:tag name="IGUANATEXSIZE" val="22"/>
  <p:tag name="IGUANATEXCURSOR" val="146"/>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98"/>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87.1766"/>
  <p:tag name="LATEXADDIN" val="\documentclass{article}&#10;\usepackage{amsmath}&#10;\usepackage{braket}&#10;\pagestyle{empty}&#10;\begin{document}&#10;&#10;\begin{flushleft}&#10;&#10;&#10;{\footnotesize (algorithmic)}&#10;&#10;\end{flushleft}&#10;&#10;&#10;\end{document}"/>
  <p:tag name="IGUANATEXSIZE" val="22"/>
  <p:tag name="IGUANATEXCURSOR" val="148"/>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TIMING" val="|64.5|0.1|0.2|0.1|0.5|0|0|8.8|0.3|6.9|0.4|24.7"/>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2532.433"/>
  <p:tag name="LATEXADDIN" val="\documentclass{article}&#10;\usepackage{amsmath}&#10;\usepackage{braket}&#10;\pagestyle{empty}&#10;\begin{document}&#10;&#10;\begin{flushleft}&#10;&#10;&#10;\footnotesize{https://the-dots.com/projects/stephan-schmitz-20757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TIMING" val="|0|0|0|0|0|0|0|0|0"/>
</p:tagLst>
</file>

<file path=ppt/tags/tag146.xml><?xml version="1.0" encoding="utf-8"?>
<p:tagLst xmlns:a="http://schemas.openxmlformats.org/drawingml/2006/main" xmlns:r="http://schemas.openxmlformats.org/officeDocument/2006/relationships" xmlns:p="http://schemas.openxmlformats.org/presentationml/2006/main">
  <p:tag name="TIMING" val="|0|0|0|0|0|0|0|0|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1406.824"/>
  <p:tag name="LATEXADDIN" val="\documentclass{article}&#10;\usepackage{amsmath}&#10;\usepackage{braket}&#10;\pagestyle{empty}&#10;\begin{document}&#10;&#10;\begin{center}&#10;&#10;Best Strategy&#10;&#10;(SDP)&#10;&#10;~&#10;&#10;Constraint: Honest player&#10;&#10;follows the protocol&#10;&#10;~&#10;&#10;$\rho_{f} = \text{tr}(U\rho_{i}U^{\dagger})$&#10;&#10;\end{center}&#10;&#10;&#10;\end{document}"/>
  <p:tag name="IGUANATEXSIZE" val="22"/>
  <p:tag name="IGUANATEXCURSOR" val="20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896.1379"/>
  <p:tag name="ORIGINALWIDTH" val="1610.799"/>
  <p:tag name="LATEXADDIN" val="\documentclass{article}&#10;\usepackage{amsmath}&#10;\usepackage{braket}&#10;\pagestyle{empty}&#10;\begin{document}&#10;&#10;\begin{center}&#10;&#10;(SDP)&#10;&#10;~&#10;&#10;Constraint: Matrix inequality&#10;&#10;~&#10;&#10;$\underbrace{Z_f}_H \ge \underbrace{(UZ_{i}U^{\dagger})}_G$&#10;&#10;\end{center}&#10;&#10;&#10;\end{document}"/>
  <p:tag name="IGUANATEXSIZE" val="22"/>
  <p:tag name="IGUANATEXCURSOR" val="219"/>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313.086"/>
  <p:tag name="ORIGINALWIDTH" val="1311.586"/>
  <p:tag name="LATEXADDIN" val="\documentclass{article}&#10;\usepackage{amsmath}&#10;\usepackage{braket}&#10;\pagestyle{empty}&#10;\begin{document}&#10;&#10;\begin{center}&#10;&#10;TDPG&#10;&#10;~&#10;&#10;frame&#10;&#10;=Measurement outcome&#10;&#10;of $Z_A\otimes Z_B$ with&#10;&#10;prob. given by $\ket{\psi}$&#10;&#10;$=\text{Prob}[Z_A\otimes Z_B,\ket{\psi}]$&#10;&#10;~&#10;&#10;Constraint: (*)&#10;&#10;\end{center}&#10;&#10;&#10;\end{document}"/>
  <p:tag name="IGUANATEXSIZE" val="22"/>
  <p:tag name="IGUANATEXCURSOR" val="26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17.4354"/>
  <p:tag name="LATEXADDIN" val="\documentclass{article}&#10;\usepackage{amsmath}&#10;\pagestyle{empty}&#10;\begin{document}&#10;&#10;\[0\le \epsilon \le \frac{1}{2}\]&#10;&#10;\end{document}"/>
  <p:tag name="IGUANATEXSIZE" val="60"/>
  <p:tag name="IGUANATEXCURSOR" val="83"/>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319.4601"/>
  <p:tag name="LATEXADDIN" val="\documentclass{article}&#10;\usepackage{amsmath}&#10;\usepackage{braket}&#10;\pagestyle{empty}&#10;\begin{document}&#10;&#10;\begin{center}&#10;&#10;\[ \overset{\text{Kitaev$^\dagger$}}{\to} \]&#10;&#10;\end{center}&#10;&#10;&#10;\end{document}"/>
  <p:tag name="IGUANATEXSIZE" val="22"/>
  <p:tag name="IGUANATEXCURSOR" val="14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4239.22"/>
  <p:tag name="LATEXADDIN" val="\documentclass{article}&#10;\usepackage{amsmath}&#10;\usepackage{braket}&#10;\pagestyle{empty}&#10;\begin{document}&#10;&#10;\begin{flushleft}&#10;&#10;$^\dagger$ Combine the dual SDP with the ``honest state'' or primal variable to get rid of the extra basis information.&#10;&#10;{\small&#10;Same idea behind his bound on Strong CF.}&#10;&#10;\end{flushleft}&#10;&#10;&#10;\end{document}"/>
  <p:tag name="IGUANATEXSIZE" val="22"/>
  <p:tag name="IGUANATEXCURSOR" val="13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TIMING" val="|0|0.2|0.5|0|0|0|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1510.311"/>
  <p:tag name="LATEXADDIN" val="\documentclass{article}&#10;\usepackage{amsmath}&#10;\usepackage{braket}&#10;\pagestyle{empty}&#10;\begin{document}&#10;&#10;\begin{center}&#10;&#10;&#10;(*) Expressible By Matrices&#10;&#10;(EBM)&#10;\[ H\ge G, \ket{\psi} \text{ s.t.}\]&#10;\[ \text{Prob}[G,\ket{\psi}] \to \text{Prob}[H,\ket{\psi}] \]&#10;&#10;~&#10;&#10;$K:$ cone of EBM&#10;\end{center}&#10;&#10;&#10;&#10;&#10;\end{document}"/>
  <p:tag name="IGUANATEXSIZE" val="22"/>
  <p:tag name="IGUANATEXCURSOR" val="259"/>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681.6648"/>
  <p:tag name="LATEXADDIN" val="\documentclass{article}&#10;\usepackage{amsmath}&#10;\usepackage{braket}&#10;\pagestyle{empty}&#10;\begin{document}&#10;&#10;\begin{flushleft}&#10;&#10;$\overset{\text{Lemma:}K=K^{**}}{}$&#10;&#10;\end{flushleft}&#10;&#10;&#10;\end{document}"/>
  <p:tag name="IGUANATEXSIZE" val="22"/>
  <p:tag name="IGUANATEXCURSOR" val="15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RIGINALHEIGHT" val="2.125"/>
  <p:tag name="ORIGINALWIDTH" val="2.375"/>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TIMING" val="|0.3|0.5|0.5|0|0|0|0|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1496.063"/>
  <p:tag name="LATEXADDIN" val="\documentclass{article}&#10;\usepackage{amsmath}&#10;\usepackage{braket}&#10;\pagestyle{empty}&#10;\begin{document}&#10;&#10;\begin{center}&#10;&#10;&#10;Expressible By &#10;&#10;Real Matrices (EBRM)&#10;&#10;\[ H\ge G, \ket{\psi} \text{ s.t.}\]&#10;\[ \text{Prob}[G,\ket{\psi}] \to \text{Prob}[H,\ket{\psi}] \]&#10;&#10;~&#10;&#10;$K':$ cone of EBRM&#10;\end{center}&#10;&#10;&#10;&#10;&#10;\end{document}"/>
  <p:tag name="IGUANATEXSIZE" val="22"/>
  <p:tag name="IGUANATEXCURSOR" val="27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3720.285"/>
  <p:tag name="LATEXADDIN" val="\documentclass{article}&#10;\usepackage{amsmath}&#10;\usepackage{braket}&#10;\pagestyle{empty}&#10;\begin{document}&#10;&#10;\begin{center}&#10;&#10;&#10;\[ \implies \boxed{  K' = K } \] i.e. we don't need complex numbers for quantum  weak coin flipping.&#10;&#10;\end{center}&#10;&#10;&#10;\end{document}"/>
  <p:tag name="IGUANATEXSIZE" val="22"/>
  <p:tag name="IGUANATEXCURSOR" val="20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715.4105"/>
  <p:tag name="LATEXADDIN" val="\documentclass{article}&#10;\usepackage{amsmath}&#10;\usepackage{braket}&#10;\pagestyle{empty}&#10;\begin{document}&#10;&#10;\begin{flushleft}&#10;&#10;$\overset{\text{Lemma:}K'=K^{**}}{}$&#10;&#10;\end{flushleft}&#10;&#10;&#10;\end{document}"/>
  <p:tag name="IGUANATEXSIZE" val="22"/>
  <p:tag name="IGUANATEXCURSOR" val="14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RIGINALHEIGHT" val="0.9375066"/>
  <p:tag name="ORIGINALWIDTH" val="0.9583333"/>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1.541667"/>
  <p:tag name="ORIGINALWIDTH" val="1.75"/>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TIMING" val="|7.9|9.3|0.2|18.7|0.6|1|20.5|0.7|0.5|3.3|3.5|2.7|5.7|1.2"/>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3.1871"/>
  <p:tag name="LATEXADDIN" val="\documentclass{article}&#10;\usepackage{amsmath}&#10;\pagestyle{empty}&#10;\begin{document}&#10;&#10;&#10;\[ P_A = 1/2 \]&#10;&#10;\end{document}"/>
  <p:tag name="IGUANATEXSIZE" val="60"/>
  <p:tag name="IGUANATEXCURSOR" val="95"/>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7.6865"/>
  <p:tag name="LATEXADDIN" val="\documentclass{article}&#10;\usepackage{amsmath}&#10;\pagestyle{empty}&#10;\begin{document}&#10;&#10;$P_B= 1/2$&#10;&#10;&#10;\end{document}"/>
  <p:tag name="IGUANATEXSIZE" val="60"/>
  <p:tag name="IGUANATEXCURSOR" val="90"/>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RIGINALHEIGHT" val="3.125"/>
  <p:tag name="ORIGINALWIDTH" val="9.437507"/>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88.6764"/>
  <p:tag name="LATEXADDIN" val="\documentclass{article}&#10;\usepackage{amsmath}&#10;\pagestyle{empty}&#10;\begin{document}&#10;&#10;&#10;$1-P^*_A = 0$&#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16.1605"/>
  <p:tag name="LATEXADDIN" val="\documentclass{article}&#10;\usepackage{amsmath}&#10;\pagestyle{empty}&#10;\begin{document}&#10;&#10;&#10;$1-P^*_B = 1/2$&#10;&#10;\end{document}"/>
  <p:tag name="IGUANATEXSIZE" val="60"/>
  <p:tag name="IGUANATEXCURSOR" val="96"/>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507.6865"/>
  <p:tag name="LATEXADDIN" val="\documentclass{article}&#10;\usepackage{amsmath}&#10;\pagestyle{empty}&#10;\begin{document}&#10;&#10;&#10;$P^*_B = 1/2$&#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56.4305"/>
  <p:tag name="LATEXADDIN" val="\documentclass{article}&#10;\usepackage{amsmath}&#10;\pagestyle{empty}&#10;\begin{document}&#10;&#10;\[ \implies \epsilon = \frac{1}{2} \]&#10;&#10;&#10;\end{document}"/>
  <p:tag name="IGUANATEXSIZE" val="60"/>
  <p:tag name="IGUANATEXCURSOR" val="118"/>
  <p:tag name="TRANSPARENCY" val="True"/>
  <p:tag name="FILENAME" val=""/>
  <p:tag name="LATEXENGINEID" val="0"/>
  <p:tag name="TEMPFOLDER" val="C:\Users\toatu\AppData\Local\Temp\"/>
  <p:tag name="LATEXFORMHEIGHT" val="4989.6"/>
  <p:tag name="LATEXFORMWIDTH" val="1535.8"/>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2.187506"/>
  <p:tag name="ORIGINALWIDTH" val="2.25"/>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0.9583333"/>
  <p:tag name="ORIGINALWIDTH" val="0.89584"/>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TIMING" val="|17.8|38.8|10.7|17.6|1.8|10.9|0.8"/>
</p:tagLst>
</file>

<file path=ppt/tags/tag30.xml><?xml version="1.0" encoding="utf-8"?>
<p:tagLst xmlns:a="http://schemas.openxmlformats.org/drawingml/2006/main" xmlns:r="http://schemas.openxmlformats.org/officeDocument/2006/relationships" xmlns:p="http://schemas.openxmlformats.org/presentationml/2006/main">
  <p:tag name="ORIGINALHEIGHT" val="1.583333"/>
  <p:tag name="ORIGINALWIDTH" val="1.6458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7291732"/>
  <p:tag name="ORIGINALWIDTH" val="2.083333"/>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2.125"/>
  <p:tag name="ORIGINALWIDTH" val="1.04166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TIMING" val="|6.3|9.9|0.7|7.1|18.1|11.9|6.1|2|5.1|15.7|12.6|1.1|12.9"/>
</p:tagLst>
</file>

<file path=ppt/tags/tag34.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801.65"/>
  <p:tag name="ORIGINALWIDTH" val="1491.563"/>
  <p:tag name="LATEXADDIN" val="\documentclass{article}&#10;\usepackage{amsmath}&#10;\usepackage{mathtools}&#10;\usepackage{cancel}&#10;\usepackage{braket}&#10;\usepackage{color}&#10;\pagestyle{empty}&#10;\begin{document}&#10;&#10;\begin{center}&#10;&#10;Multi-party Computation &#10;&#10;(dishonest majority)&#10;&#10;~&#10;&#10;$\Updownarrow$&#10;&#10;~&#10;&#10;Two-party &#10;&#10;Secure Function Evaluation&#10;&#10;~&#10;&#10;$\Updownarrow$&#10;&#10;~&#10;&#10;Oblivious Transfer&#10;&#10;~&#10;&#10;$\Downarrow,\cancel{\Uparrow}$,{\color{blue} $\Uparrow$}&#10;&#10;~&#10;&#10;Bit Commitment&#10;&#10;~&#10;&#10;$\Downarrow,\cancel{\Uparrow}$&#10;&#10;~&#10;&#10;Coin Flipping&#10;&#10;&#10;\end{center}&#10;&#10;&#10;\end{document}"/>
  <p:tag name="IGUANATEXSIZE" val="22"/>
  <p:tag name="IGUANATEXCURSOR" val="4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TIMING" val="|24.3|12.9|1.5|16.9|1|35"/>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39.67"/>
  <p:tag name="LATEXADDIN" val="\documentclass{article}&#10;\usepackage{amsmath}&#10;\pagestyle{empty}&#10;\begin{document}&#10;&#10;\Large{Protocol}&#10;&#10;\end{document}"/>
  <p:tag name="IGUANATEXSIZE" val="60"/>
  <p:tag name="IGUANATEXCURSOR" val="83"/>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06.374"/>
  <p:tag name="LATEXADDIN" val="\documentclass{article}&#10;\usepackage{amsmath}&#10;\pagestyle{empty}&#10;\begin{document}&#10;&#10;\Large{Time Independent Point Game (TIPG)}&#10;&#10;\end{document}"/>
  <p:tag name="IGUANATEXSIZE" val="60"/>
  <p:tag name="IGUANATEXCURSOR" val="119"/>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953.131"/>
  <p:tag name="LATEXADDIN" val="\documentclass{article}&#10;\usepackage{amsmath}&#10;\pagestyle{empty}&#10;\begin{document}&#10;&#10;\Large{Time Dependent Point Game (TDPG)}&#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TIMING" val="|11.6|20.4|0.8|26.1|0.5|18.8|0.4|6.8|0.5|13|0.3|30.9"/>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usepackage{xcolor}&#10;\pagestyle{empty}&#10;\begin{document}&#10;&#10;\Large{$\color{red}\implies$}&#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917.1354"/>
  <p:tag name="LATEXADDIN" val="\documentclass{article}&#10;\usepackage{amsmath}&#10;\usepackage{xcolor}&#10;\pagestyle{empty}&#10;\begin{document}&#10;&#10;{\color{gray} Non-constructive}&#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64.xml><?xml version="1.0" encoding="utf-8"?>
<p:tagLst xmlns:a="http://schemas.openxmlformats.org/drawingml/2006/main" xmlns:r="http://schemas.openxmlformats.org/officeDocument/2006/relationships" xmlns:p="http://schemas.openxmlformats.org/presentationml/2006/main">
  <p:tag name="TIMING" val="|14.8|5.6|0.3|6.3|0.4|4.3|0.1|1.3|0.6|4.8|0.4|5.7|0.5|6.8|0.1|27.6|0.6|4.5|0.3|24.6"/>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082.115"/>
  <p:tag name="LATEXADDIN" val="\documentclass{article}&#10;\usepackage{amsmath}&#10;\pagestyle{empty}&#10;\begin{document}&#10;\renewcommand{\baselinestretch}{2.0}&#10;&#10;\begin{flushleft}&#10;&#10;Variables involved: $\rho,U$&#10;&#10;~&#10;&#10;Two SDPs&#10;&#10;\begin{itemize}&#10;&#10;\item $P^*_A$ is an SDP in $\rho_B$:  $P^*_A = \max(\text{tr}(\Pi_A \rho_B))$ \\&#10;s.t. the honest player (Bob) follows the protocol.&#10;&#10;\item&#10;&#10;Similarly for $P^*_B$.&#10;&#10;\end{itemize}&#10;~&#10;&#10;Dual: $\rho \leftrightarrow Z$, $\max \leftrightarrow \min$, $P^* = \max \leftrightarrow P^* \le \text{certificate}$&#10;&#10;\end{flushleft}&#10;&#10;\end{document}"/>
  <p:tag name="IGUANATEXSIZE" val="22"/>
  <p:tag name="IGUANATEXCURSOR" val="37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286.3|2.9|0.1|0.1|0.2|0.1|0.5|0|0|0|0|0.6|0.1|0.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197.975"/>
  <p:tag name="ORIGINALWIDTH" val="4024.747"/>
  <p:tag name="LATEXADDIN" val="\documentclass{article}&#10;\usepackage{amsmath}&#10;\usepackage{xcolor}&#10;\pagestyle{empty}&#10;\begin{document}&#10;&#10;\begin{flushleft}&#10;&#10;Time Dependent Point Game (TDPG):&#10;&#10;A sequence of frames (frames = points on a plane) such that&#10;\begin{itemize}&#10;  \item Starts with points at $(0,1)$ and $(1,0)$ with weight $1/2$.&#10;  \item Consecutive frames: {\color{gray} along a line, for all $\lambda \ge 0$} \[ \color{gray} \sum_z \frac{\lambda z}{\lambda + z} p_z \le \sum_{z'} \frac{\lambda z'}{\lambda + z'} p'_{z'}.\]&#10;  \item Ends with a single point $(\beta,\alpha)$.&#10;\end{itemize}&#10;&#10;Mathemagic: For a valid TDPG there is a protocol with $P^*_A \le \alpha$, $P^*_B \le \beta$.&#10;&#10;~&#10;&#10;Charm: Operator monotone functions.&#10;&#10;\end{flushleft}&#10;&#10;&#10;\end{document}"/>
  <p:tag name="IGUANATEXSIZE" val="22"/>
  <p:tag name="IGUANATEXCURSOR" val="3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5|9.7|4.2|2.4|2.9|5.5|1.9|4.6|11.9"/>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11.4|34.1|0.3|11|0.2|1.6|0.5|5|0.2|8.4|0.1|3.3"/>
</p:tagLst>
</file>

<file path=ppt/tags/tag70.xml><?xml version="1.0" encoding="utf-8"?>
<p:tagLst xmlns:a="http://schemas.openxmlformats.org/drawingml/2006/main" xmlns:r="http://schemas.openxmlformats.org/officeDocument/2006/relationships" xmlns:p="http://schemas.openxmlformats.org/presentationml/2006/main">
  <p:tag name="TIMING" val="|8.9|15.4"/>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574.4282"/>
  <p:tag name="ORIGINALWIDTH" val="2889.389"/>
  <p:tag name="LATEXADDIN" val="\documentclass{article}&#10;\usepackage{amsmath}&#10;\usepackage{xcolor}&#10;&#10;\pagestyle{empty}&#10;\begin{document}&#10;&#10;\begin{flushleft}&#10;&#10;Consecutive frames: along a line, for all $\lambda \ge 0$ &#10;\[ \begingroup\color{red} \sum_i \frac{\lambda z_i}{\lambda + z_i} p_i \endgroup&#10;\le &#10;\begingroup\color{blue} \sum_i \frac{\lambda z'_i}{\lambda + z'_i} p'_{i}. \endgroup \]&#10;&#10;\end{flushleft}&#10;&#10;&#10;\end{document}"/>
  <p:tag name="IGUANATEXSIZE" val="22"/>
  <p:tag name="IGUANATEXCURSOR" val="315"/>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TIMING" val="|3.2|34.6|22.3|6"/>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601.05"/>
  <p:tag name="LATEXADDIN" val="\documentclass{article}&#10;\usepackage{amsmath}&#10;\pagestyle{empty}&#10;\begin{document}&#10;&#10;\begin{flushleft}&#10;&#10;The flip and declare protocol!&#10;&#10;\end{flushleft}&#10;&#10;\end{document}"/>
  <p:tag name="IGUANATEXSIZE" val="22"/>
  <p:tag name="IGUANATEXCURSOR" val="16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TIMING" val="|16.5|40.1|2.6|3.8"/>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91.226"/>
  <p:tag name="LATEXADDIN" val="\documentclass{article}&#10;\usepackage{amsmath}&#10;\pagestyle{empty}&#10;\begin{document}&#10;&#10;\begin{flushleft}&#10;&#10;Spekkens Rudolph protocol (PRL, 2002)&#10;&#10;\end{flushleft}&#10;&#10;\end{document}"/>
  <p:tag name="IGUANATEXSIZE" val="22"/>
  <p:tag name="IGUANATEXCURSOR" val="17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991.001"/>
  <p:tag name="LATEXADDIN" val="\documentclass{article}&#10;\usepackage{amsmath}&#10;\pagestyle{empty}&#10;\begin{document}&#10;&#10;\begin{center}&#10;&#10;Best known explicit protocol: &#10;&#10;Dip Dip Boom (Mochon, PRA 2005)&#10;&#10;\end{center}&#10;&#10;\end{document}"/>
  <p:tag name="IGUANATEXSIZE" val="22"/>
  <p:tag name="IGUANATEXCURSOR" val="159"/>
  <p:tag name="TRANSPARENCY" val="True"/>
  <p:tag name="FILENAME" val=""/>
  <p:tag name="LATEXENGINEID" val="0"/>
  <p:tag name="TEMPFOLDER" val="C:\Users\toatu\AppData\Local\Temp\"/>
  <p:tag name="LATEXFORMHEIGHT" val="367.5"/>
  <p:tag name="LATEXFORMWIDTH" val="679"/>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6.9817"/>
  <p:tag name="LATEXADDIN" val="\documentclass{article}&#10;\usepackage{amsmath}&#10;\pagestyle{empty}&#10;\begin{document}&#10;&#10;&#10;$P_A$&#10;&#10;\end{document}"/>
  <p:tag name="IGUANATEXSIZE" val="60"/>
  <p:tag name="IGUANATEXCURSOR" val="87"/>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TIMING" val="|0.5|8.4|0.6|18.5|0.5|8.7|0.8|4.9"/>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970.754"/>
  <p:tag name="LATEXADDIN" val="\documentclass{article}&#10;\usepackage{amsmath}&#10;\pagestyle{empty}&#10;\begin{document}&#10;&#10;\begin{flushleft}&#10;&#10;Time Independent Point Game (TIPG):&#10;&#10;&#10;\begin{itemize}&#10;&#10;&#10;\item Key idea: Allow negative weights&#10;&#10;&#10;&#10;\item $h(x,y),v(x,y)$ s.t.&#10;&#10;$h+v=$ final frame - initial frame&#10;&#10;$h,v$ satisfy a similar equation.&#10;&#10;\end{itemize}&#10;&#10;&#10;Mathemagic: For a valid TIPG there is TDPG with the same last frame.&#10;&#10;~&#10;&#10;Charm: Catalyst state.&#10;&#10;\end{flushleft}&#10;&#10;&#10;\end{document}"/>
  <p:tag name="IGUANATEXSIZE" val="22"/>
  <p:tag name="IGUANATEXCURSOR" val="40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TIMING" val="|8.5|14.4|10.6|0.9|0.8|29.8|0.6"/>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305.587"/>
  <p:tag name="ORIGINALWIDTH" val="3456.318"/>
  <p:tag name="LATEXADDIN" val="\documentclass{article}&#10;\usepackage{amsmath}&#10;\pagestyle{empty}&#10;\begin{document}&#10;&#10;\begin{flushleft}&#10;&#10;\begin{itemize}&#10;&#10;&#10;\item Mathemagic: Family of TIPGs that yield \[ \epsilon = \frac{1}{4k+2} \]&#10;&#10;where $2k = $ number of points involved in the non-trivial step.&#10;&#10;\item $k=1$ yields the Dip Dip Boom protocol ($\epsilon = 1/6$) protocol.&#10;&#10;\item Charm: Polynomials.&#10;&#10;\end{itemize}&#10;&#10;&#10;\end{flushleft}&#10;&#10;&#10;\end{document}"/>
  <p:tag name="IGUANATEXSIZE" val="22"/>
  <p:tag name="IGUANATEXCURSOR" val="36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081.74"/>
  <p:tag name="LATEXADDIN" val="\documentclass{article}&#10;\usepackage{amsmath}&#10;\usepackage{braket}&#10;\pagestyle{empty}&#10;\begin{document}&#10;&#10;\begin{flushleft}&#10;&#10;\footnotesize{Image taken from E. Pelchat’s Master Thesis}&#10;&#10;\end{flushleft}&#10;&#10;&#10;\end{document}"/>
  <p:tag name="IGUANATEXSIZE" val="22"/>
  <p:tag name="IGUANATEXCURSOR" val="13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TIMING" val="|0.5|0.5|0|0.5|0|0|0|0|0|0|0|0|0|0|0|0|0|0|0|0|0|0|0|0|0|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646.794"/>
  <p:tag name="ORIGINALWIDTH" val="3532.059"/>
  <p:tag name="LATEXADDIN" val="\documentclass{article}&#10;\usepackage{amsmath}&#10;\usepackage{braket}&#10;\pagestyle{empty}&#10;\begin{document}&#10;&#10;\begin{flushleft}&#10;&#10;&#10;TDPG to Explicit protocol Framework (TEF): &#10;&#10;~&#10;&#10;A TDPG $\to$ Protocol if&#10;&#10;for each consecutive frame of a TDPG one can construct a $U$ s.t.&#10;&#10;\[ \sum x_{h_i} \ket{h_i}\bra{h_i} - \sum x_{g_i} E_h U \ket{g_i}\bra{g_i} U^{\dagger}E_h \ge 0 \]&#10;&#10;and&#10;&#10;\[ U(\underbrace{\sum \sqrt{p_{g_i}} \ket{g_i}}_{\ket{v}}) = \underbrace{\sum \sqrt{p_{h_i}} \ket{h_i}}_{\ket{w}}. \]&#10;&#10;\end{flushleft}&#10;&#10;&#10;\end{document}"/>
  <p:tag name="IGUANATEXSIZE" val="22"/>
  <p:tag name="IGUANATEXCURSOR" val="2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TIMING" val="|0|0|0|0|0|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14.098"/>
  <p:tag name="ORIGINALWIDTH" val="3943.007"/>
  <p:tag name="LATEXADDIN" val="\documentclass{article}&#10;\usepackage{amsmath}&#10;\usepackage{amsfonts}&#10;\usepackage{braket}&#10;\pagestyle{empty}&#10;\begin{document}&#10;&#10;\begin{flushleft}&#10;&#10;For the Dip Dip Boom ($\epsilon = 1/6$) protocol, we need a $U$ that implements&#10;&#10;\begin{itemize}&#10; \item Split: $1 \to n_h$&#10; \item Merge: $n_g \to 1$&#10;\end{itemize}&#10;&#10;Claim: $U_{\text{blink}} = \ket{w}\bra{v} + \ket{v}\bra{w} + \mathbb{I}_{\text{else}}$ can perform both.&#10;&#10;~&#10;&#10;Significance: Current best protocol from its point game directly.&#10;\end{flushleft}&#10;&#10;&#10;\end{document}"/>
  <p:tag name="IGUANATEXSIZE" val="22"/>
  <p:tag name="IGUANATEXCURSOR" val="361"/>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TIMING" val="|0|0|0|0|0|0|0|0|0|0|0|0|0|0|0.1|0.5|0|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92.9134"/>
  <p:tag name="LATEXADDIN" val="\documentclass{article}&#10;\usepackage{amsmath}&#10;\pagestyle{empty}&#10;\begin{document}&#10;&#10;$P_B= 1 - P_A$&#10;&#10;&#10;\end{document}"/>
  <p:tag name="IGUANATEXSIZE" val="60"/>
  <p:tag name="IGUANATEXCURSOR" val="94"/>
  <p:tag name="TRANSPARENCY" val="True"/>
  <p:tag name="FILENAME" val=""/>
  <p:tag name="LATEXENGINEID" val="0"/>
  <p:tag name="TEMPFOLDER" val="C:\Users\toatu\AppData\Local\Temp\"/>
  <p:tag name="LATEXFORMHEIGHT" val="1255.8"/>
  <p:tag name="LATEXFORMWIDTH" val="1164.1"/>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4177.728"/>
  <p:tag name="LATEXADDIN" val="\documentclass{article}&#10;\usepackage{amsmath}&#10;\usepackage{braket}&#10;\pagestyle{empty}&#10;\begin{document}&#10;&#10;\begin{flushleft}&#10;&#10;$ U_{3\to 2} = \ket{w_1}\bra{v_1} + (\ket{v'_2}+\ket{w_2})\bra{v'_2} + \ket{v'_0}\bra{v'_0} + (\ket{v'_2} - \ket{w_2})\bra{w_2} + \ket{v_1}\bra{w_1} $&#10;&#10;~&#10;&#10;$ U_{2\to 2} = \ket{w_1}\bra{v_1} + (\alpha \ket{v_1} + \beta \ket{w_2})\bra{v_2} + \ket{v_1}\bra{w_1} + (\beta \ket{v_1} - \alpha \ket{w_2})\bra{w_2} $&#10;&#10;\end{flushleft}&#10;&#10;&#10;\end{document}"/>
  <p:tag name="IGUANATEXSIZE" val="22"/>
  <p:tag name="IGUANATEXCURSOR" val="4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332.583"/>
  <p:tag name="ORIGINALWIDTH" val="2878.14"/>
  <p:tag name="LATEXADDIN" val="\documentclass{article}&#10;\usepackage{amsmath}&#10;\usepackage{braket}&#10;\pagestyle{empty}&#10;\begin{document}&#10;&#10;\begin{flushleft}&#10;&#10;For initialising and the catalyst state we need&#10;\begin{itemize}&#10;  \item Merge&#10;  \item Split&#10;\end{itemize}&#10;&#10;and to climb down the ladder we need a special class&#10;\begin{itemize}&#10;  \item $3\to 2$&#10;  \item $2\to 2.$&#10;\end{itemize}&#10;&#10;&#10;&#10;\end{flushleft}&#10;&#10;&#10;\end{document}"/>
  <p:tag name="IGUANATEXSIZE" val="22"/>
  <p:tag name="IGUANATEXCURSOR" val="28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TIMING" val="|0|0|0|0|0|0|0|0|0|0|0|0|0|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U X_g U^{\dagger}  \]&#10;&#10;and \[U \ket{v} = \ket{w} \]&#10;&#10;~&#10;&#10;where $X_h = \text{diag}(x_{h_1},x_{h_2}\dots)$, $\ket{w}\doteq (\sqrt{p_{h_1}},\sqrt{p_{h_2}}\dots )^T$. &#10;&#10;$X_g$ and $\ket{v}$ are similarly defined.&#10;&#10;\end{flushleft}&#10;&#10;&#10;\end{document}"/>
  <p:tag name="IGUANATEXSIZE" val="22"/>
  <p:tag name="IGUANATEXCURSOR" val="14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TIMING" val="|0|0|0|0|0|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14.323"/>
  <p:tag name="ORIGINALWIDTH" val="3995.5"/>
  <p:tag name="LATEXADDIN" val="\documentclass{article}&#10;\usepackage{amsmath}&#10;\usepackage{xcolor}&#10;\usepackage{braket}&#10;\pagestyle{empty}&#10;\begin{document}&#10;&#10;\begin{flushleft}&#10;&#10;\begin{itemize}&#10;\item Restrict to reals: $U\to O$.&#10;&#10;\item For $X$ diagonal&#10;\[ \mathcal{E}_X = \{ \ket{u} | \bra{u} X \ket{u} =1 \} \]&#10;is $\vec u$ which satisfy $\sum x_i u_i^2 =1$, viz. an ellipsoid.&#10;&#10;\item Generalises to all $X &gt; 0$.&#10;&#10;\item $ \underbrace{X_h}_H  \ge  \underbrace{O X_g O^T}_G $ means $\color{blue} \mathcal{E}_H$ is contained in $\color{red} \mathcal{E}_G$ (containment is reversed).&#10;&#10;\end{itemize}&#10;&#10;\end{flushleft}&#10;&#10;&#10;\end{document}"/>
  <p:tag name="IGUANATEXSIZE" val="22"/>
  <p:tag name="IGUANATEXCURSOR" val="18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TIMING" val="|0|0|0|0|0|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ket{w}$&#10;&#10;\end{itemize}&#10;&#10;\end{flushleft}&#10;&#10;&#10;\end{document}"/>
  <p:tag name="IGUANATEXSIZE" val="22"/>
  <p:tag name="IGUANATEXCURSOR" val="157"/>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ket{v}$&#10;&#10;\end{itemize}&#10;&#10;\end{flushleft}&#10;&#10;&#10;\end{document}"/>
  <p:tag name="IGUANATEXSIZE" val="22"/>
  <p:tag name="IGUANATEXCURSOR" val="16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11499</TotalTime>
  <Words>994</Words>
  <Application>Microsoft Office PowerPoint</Application>
  <PresentationFormat>Widescreen</PresentationFormat>
  <Paragraphs>220</Paragraphs>
  <Slides>53</Slides>
  <Notes>53</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Coin Flipping where weakness is a virtue </vt:lpstr>
      <vt:lpstr>Overview</vt:lpstr>
      <vt:lpstr>Acknowledgments</vt:lpstr>
      <vt:lpstr>PowerPoint Presentation</vt:lpstr>
      <vt:lpstr>Motivation</vt:lpstr>
      <vt:lpstr>PowerPoint Presentation</vt:lpstr>
      <vt:lpstr>Beyond QKD</vt:lpstr>
      <vt:lpstr>PowerPoint Presentation</vt:lpstr>
      <vt:lpstr>PowerPoint Presentation</vt:lpstr>
      <vt:lpstr>Problem Statement</vt:lpstr>
      <vt:lpstr>Problem Statement</vt:lpstr>
      <vt:lpstr>Situations</vt:lpstr>
      <vt:lpstr>Situations | Weak CF</vt:lpstr>
      <vt:lpstr>Situations | Weak CF | Flip and declare</vt:lpstr>
      <vt:lpstr>Prior Art</vt:lpstr>
      <vt:lpstr>Bounds and Protocols</vt:lpstr>
      <vt:lpstr>Kitaev | Three Equivalent Frameworks</vt:lpstr>
      <vt:lpstr>Kitaev | Three Equivalent Frameworks</vt:lpstr>
      <vt:lpstr>Kitaev | Protocol</vt:lpstr>
      <vt:lpstr>Kitaev | TDPG</vt:lpstr>
      <vt:lpstr>PowerPoint Presentation</vt:lpstr>
      <vt:lpstr>Kitaev’s Framework #2 | TDPG | Rule</vt:lpstr>
      <vt:lpstr>Kitaev’s Frameworks | TDPG | Rule</vt:lpstr>
      <vt:lpstr>Kitaev’s Frameworks | TDPG | Example</vt:lpstr>
      <vt:lpstr>Kitaev’s Frameworks | TDPG | Example</vt:lpstr>
      <vt:lpstr>Kitaev’s Frameworks | TDPG | Example</vt:lpstr>
      <vt:lpstr>Kitaev’s Frameworks | TIPG</vt:lpstr>
      <vt:lpstr>Mochon | Near-perfect WCF is possible</vt:lpstr>
      <vt:lpstr>Contribution</vt:lpstr>
      <vt:lpstr>TEF</vt:lpstr>
      <vt:lpstr>TEF | Blinkered Unitaries</vt:lpstr>
      <vt:lpstr>TEF | 1/10 Explicit</vt:lpstr>
      <vt:lpstr>Elliptic Monotone Align (EMA) Algorithm</vt:lpstr>
      <vt:lpstr>EMA | Elliptic Representation</vt:lpstr>
      <vt:lpstr>EMA | Elliptic Representation</vt:lpstr>
      <vt:lpstr>EMA | Elliptic Representation</vt:lpstr>
      <vt:lpstr>EMA | Observations</vt:lpstr>
      <vt:lpstr>EMA | Observations</vt:lpstr>
      <vt:lpstr>EMA | Elliptic Monotone-Align Algorithm</vt:lpstr>
      <vt:lpstr>Conclusion</vt:lpstr>
      <vt:lpstr>Summary</vt:lpstr>
      <vt:lpstr>Summary</vt:lpstr>
      <vt:lpstr>Outlook</vt:lpstr>
      <vt:lpstr>PowerPoint Presentation</vt:lpstr>
      <vt:lpstr>Thank you</vt:lpstr>
      <vt:lpstr>Resource Requirements</vt:lpstr>
      <vt:lpstr>EMA | Big Picture</vt:lpstr>
      <vt:lpstr>EMA | Big Picture (cont.)</vt:lpstr>
      <vt:lpstr>EMA | EBRM=EBM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 flipping for the people</dc:title>
  <dc:creator>Atul Arora</dc:creator>
  <cp:lastModifiedBy>Atul Arora</cp:lastModifiedBy>
  <cp:revision>238</cp:revision>
  <dcterms:created xsi:type="dcterms:W3CDTF">2018-08-14T10:37:34Z</dcterms:created>
  <dcterms:modified xsi:type="dcterms:W3CDTF">2019-01-10T13:42:23Z</dcterms:modified>
</cp:coreProperties>
</file>